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6.xml" ContentType="application/vnd.openxmlformats-officedocument.presentationml.tags+xml"/>
  <Override PartName="/ppt/notesSlides/notesSlide1.xml" ContentType="application/vnd.openxmlformats-officedocument.presentationml.notesSlide+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notesSlides/notesSlide12.xml" ContentType="application/vnd.openxmlformats-officedocument.presentationml.notesSlide+xml"/>
  <Override PartName="/ppt/tags/tag28.xml" ContentType="application/vnd.openxmlformats-officedocument.presentationml.tags+xml"/>
  <Override PartName="/ppt/notesSlides/notesSlide13.xml" ContentType="application/vnd.openxmlformats-officedocument.presentationml.notesSlide+xml"/>
  <Override PartName="/ppt/tags/tag29.xml" ContentType="application/vnd.openxmlformats-officedocument.presentationml.tags+xml"/>
  <Override PartName="/ppt/notesSlides/notesSlide14.xml" ContentType="application/vnd.openxmlformats-officedocument.presentationml.notesSlide+xml"/>
  <Override PartName="/ppt/tags/tag30.xml" ContentType="application/vnd.openxmlformats-officedocument.presentationml.tags+xml"/>
  <Override PartName="/ppt/notesSlides/notesSlide15.xml" ContentType="application/vnd.openxmlformats-officedocument.presentationml.notesSlide+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notesSlides/notesSlide17.xml" ContentType="application/vnd.openxmlformats-officedocument.presentationml.notesSlide+xml"/>
  <Override PartName="/ppt/tags/tag33.xml" ContentType="application/vnd.openxmlformats-officedocument.presentationml.tags+xml"/>
  <Override PartName="/ppt/notesSlides/notesSlide18.xml" ContentType="application/vnd.openxmlformats-officedocument.presentationml.notesSlide+xml"/>
  <Override PartName="/ppt/tags/tag34.xml" ContentType="application/vnd.openxmlformats-officedocument.presentationml.tags+xml"/>
  <Override PartName="/ppt/notesSlides/notesSlide19.xml" ContentType="application/vnd.openxmlformats-officedocument.presentationml.notesSlide+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notesSlides/notesSlide21.xml" ContentType="application/vnd.openxmlformats-officedocument.presentationml.notesSlide+xml"/>
  <Override PartName="/ppt/tags/tag37.xml" ContentType="application/vnd.openxmlformats-officedocument.presentationml.tags+xml"/>
  <Override PartName="/ppt/notesSlides/notesSlide22.xml" ContentType="application/vnd.openxmlformats-officedocument.presentationml.notesSlide+xml"/>
  <Override PartName="/ppt/tags/tag38.xml" ContentType="application/vnd.openxmlformats-officedocument.presentationml.tags+xml"/>
  <Override PartName="/ppt/notesSlides/notesSlide23.xml" ContentType="application/vnd.openxmlformats-officedocument.presentationml.notesSlide+xml"/>
  <Override PartName="/ppt/tags/tag39.xml" ContentType="application/vnd.openxmlformats-officedocument.presentationml.tags+xml"/>
  <Override PartName="/ppt/notesSlides/notesSlide24.xml" ContentType="application/vnd.openxmlformats-officedocument.presentationml.notesSlide+xml"/>
  <Override PartName="/ppt/tags/tag40.xml" ContentType="application/vnd.openxmlformats-officedocument.presentationml.tags+xml"/>
  <Override PartName="/ppt/notesSlides/notesSlide25.xml" ContentType="application/vnd.openxmlformats-officedocument.presentationml.notesSlide+xml"/>
  <Override PartName="/ppt/tags/tag41.xml" ContentType="application/vnd.openxmlformats-officedocument.presentationml.tags+xml"/>
  <Override PartName="/ppt/notesSlides/notesSlide26.xml" ContentType="application/vnd.openxmlformats-officedocument.presentationml.notesSlide+xml"/>
  <Override PartName="/ppt/tags/tag42.xml" ContentType="application/vnd.openxmlformats-officedocument.presentationml.tags+xml"/>
  <Override PartName="/ppt/notesSlides/notesSlide27.xml" ContentType="application/vnd.openxmlformats-officedocument.presentationml.notesSlide+xml"/>
  <Override PartName="/ppt/tags/tag43.xml" ContentType="application/vnd.openxmlformats-officedocument.presentationml.tags+xml"/>
  <Override PartName="/ppt/notesSlides/notesSlide28.xml" ContentType="application/vnd.openxmlformats-officedocument.presentationml.notesSlide+xml"/>
  <Override PartName="/ppt/tags/tag44.xml" ContentType="application/vnd.openxmlformats-officedocument.presentationml.tags+xml"/>
  <Override PartName="/ppt/notesSlides/notesSlide29.xml" ContentType="application/vnd.openxmlformats-officedocument.presentationml.notesSlide+xml"/>
  <Override PartName="/ppt/tags/tag45.xml" ContentType="application/vnd.openxmlformats-officedocument.presentationml.tags+xml"/>
  <Override PartName="/ppt/notesSlides/notesSlide30.xml" ContentType="application/vnd.openxmlformats-officedocument.presentationml.notesSlide+xml"/>
  <Override PartName="/ppt/tags/tag46.xml" ContentType="application/vnd.openxmlformats-officedocument.presentationml.tags+xml"/>
  <Override PartName="/ppt/notesSlides/notesSlide31.xml" ContentType="application/vnd.openxmlformats-officedocument.presentationml.notesSlide+xml"/>
  <Override PartName="/ppt/tags/tag47.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34"/>
  </p:notesMasterIdLst>
  <p:handoutMasterIdLst>
    <p:handoutMasterId r:id="rId35"/>
  </p:handoutMasterIdLst>
  <p:sldIdLst>
    <p:sldId id="285" r:id="rId2"/>
    <p:sldId id="286" r:id="rId3"/>
    <p:sldId id="287" r:id="rId4"/>
    <p:sldId id="288" r:id="rId5"/>
    <p:sldId id="289" r:id="rId6"/>
    <p:sldId id="316" r:id="rId7"/>
    <p:sldId id="290" r:id="rId8"/>
    <p:sldId id="291" r:id="rId9"/>
    <p:sldId id="292" r:id="rId10"/>
    <p:sldId id="293" r:id="rId11"/>
    <p:sldId id="294" r:id="rId12"/>
    <p:sldId id="295"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314" r:id="rId32"/>
    <p:sldId id="315" r:id="rId33"/>
  </p:sldIdLst>
  <p:sldSz cx="18288000" cy="10287000"/>
  <p:notesSz cx="7772400" cy="10058400"/>
  <p:custDataLst>
    <p:tags r:id="rId36"/>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4" orient="horz" pos="3240">
          <p15:clr>
            <a:srgbClr val="A4A3A4"/>
          </p15:clr>
        </p15:guide>
        <p15:guide id="6" pos="5760">
          <p15:clr>
            <a:srgbClr val="A4A3A4"/>
          </p15:clr>
        </p15:guide>
      </p15:sldGuideLst>
    </p:ext>
    <p:ext uri="{2D200454-40CA-4A62-9FC3-DE9A4176ACB9}">
      <p15:notesGuideLst xmlns:p15="http://schemas.microsoft.com/office/powerpoint/2012/main">
        <p15:guide id="1" orient="horz" pos="2923">
          <p15:clr>
            <a:srgbClr val="A4A3A4"/>
          </p15:clr>
        </p15:guide>
        <p15:guide id="2" orient="horz" pos="283">
          <p15:clr>
            <a:srgbClr val="A4A3A4"/>
          </p15:clr>
        </p15:guide>
        <p15:guide id="3" pos="244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030"/>
    <a:srgbClr val="C74634"/>
    <a:srgbClr val="D1350F"/>
    <a:srgbClr val="FFFFFF"/>
    <a:srgbClr val="FDE8E3"/>
    <a:srgbClr val="572B16"/>
    <a:srgbClr val="A6A6A6"/>
    <a:srgbClr val="E0E2E1"/>
    <a:srgbClr val="D8E1E6"/>
    <a:srgbClr val="5A86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2591" autoAdjust="0"/>
    <p:restoredTop sz="82139" autoAdjust="0"/>
  </p:normalViewPr>
  <p:slideViewPr>
    <p:cSldViewPr showGuides="1">
      <p:cViewPr varScale="1">
        <p:scale>
          <a:sx n="39" d="100"/>
          <a:sy n="39" d="100"/>
        </p:scale>
        <p:origin x="1218" y="48"/>
      </p:cViewPr>
      <p:guideLst>
        <p:guide orient="horz" pos="3240"/>
        <p:guide pos="5760"/>
      </p:guideLst>
    </p:cSldViewPr>
  </p:slideViewPr>
  <p:outlineViewPr>
    <p:cViewPr>
      <p:scale>
        <a:sx n="33" d="100"/>
        <a:sy n="33" d="100"/>
      </p:scale>
      <p:origin x="0" y="-2316"/>
    </p:cViewPr>
  </p:outlineViewPr>
  <p:notesTextViewPr>
    <p:cViewPr>
      <p:scale>
        <a:sx n="100" d="100"/>
        <a:sy n="100" d="100"/>
      </p:scale>
      <p:origin x="0" y="0"/>
    </p:cViewPr>
  </p:notesTextViewPr>
  <p:sorterViewPr>
    <p:cViewPr>
      <p:scale>
        <a:sx n="66" d="100"/>
        <a:sy n="66" d="100"/>
      </p:scale>
      <p:origin x="0" y="0"/>
    </p:cViewPr>
  </p:sorterViewPr>
  <p:notesViewPr>
    <p:cSldViewPr showGuides="1">
      <p:cViewPr>
        <p:scale>
          <a:sx n="86" d="100"/>
          <a:sy n="86" d="100"/>
        </p:scale>
        <p:origin x="1878" y="-2256"/>
      </p:cViewPr>
      <p:guideLst>
        <p:guide orient="horz" pos="2923"/>
        <p:guide orient="horz" pos="283"/>
        <p:guide pos="244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bwMode="auto">
          <a:xfrm>
            <a:off x="0" y="0"/>
            <a:ext cx="3028950" cy="463550"/>
          </a:xfrm>
          <a:prstGeom prst="rect">
            <a:avLst/>
          </a:prstGeom>
          <a:noFill/>
          <a:ln w="9525">
            <a:noFill/>
            <a:miter lim="800000"/>
            <a:headEnd/>
            <a:tailEnd/>
          </a:ln>
          <a:effectLst/>
        </p:spPr>
        <p:txBody>
          <a:bodyPr vert="horz" wrap="square" lIns="92985" tIns="46493" rIns="92985" bIns="46493" numCol="1" anchor="t" anchorCtr="0" compatLnSpc="1">
            <a:prstTxWarp prst="textNoShape">
              <a:avLst/>
            </a:prstTxWarp>
          </a:bodyPr>
          <a:lstStyle>
            <a:lvl1pPr algn="l"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latin typeface="Oracle Sans" panose="020B0503020204020204" pitchFamily="34" charset="0"/>
            </a:endParaRPr>
          </a:p>
        </p:txBody>
      </p:sp>
      <p:sp>
        <p:nvSpPr>
          <p:cNvPr id="115715" name="Rectangle 3"/>
          <p:cNvSpPr>
            <a:spLocks noGrp="1" noChangeArrowheads="1"/>
          </p:cNvSpPr>
          <p:nvPr>
            <p:ph type="dt" sz="quarter" idx="1"/>
          </p:nvPr>
        </p:nvSpPr>
        <p:spPr bwMode="auto">
          <a:xfrm>
            <a:off x="3962400" y="0"/>
            <a:ext cx="3028950" cy="463550"/>
          </a:xfrm>
          <a:prstGeom prst="rect">
            <a:avLst/>
          </a:prstGeom>
          <a:noFill/>
          <a:ln w="9525">
            <a:noFill/>
            <a:miter lim="800000"/>
            <a:headEnd/>
            <a:tailEnd/>
          </a:ln>
          <a:effectLst/>
        </p:spPr>
        <p:txBody>
          <a:bodyPr vert="horz" wrap="square" lIns="92985" tIns="46493" rIns="92985" bIns="46493" numCol="1" anchor="t" anchorCtr="0" compatLnSpc="1">
            <a:prstTxWarp prst="textNoShape">
              <a:avLst/>
            </a:prstTxWarp>
          </a:bodyPr>
          <a:lstStyle>
            <a:lvl1pPr algn="r"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latin typeface="Oracle Sans" panose="020B0503020204020204" pitchFamily="34" charset="0"/>
            </a:endParaRPr>
          </a:p>
        </p:txBody>
      </p:sp>
      <p:sp>
        <p:nvSpPr>
          <p:cNvPr id="115716" name="Rectangle 4"/>
          <p:cNvSpPr>
            <a:spLocks noGrp="1" noChangeArrowheads="1"/>
          </p:cNvSpPr>
          <p:nvPr>
            <p:ph type="ftr" sz="quarter" idx="2"/>
          </p:nvPr>
        </p:nvSpPr>
        <p:spPr bwMode="auto">
          <a:xfrm>
            <a:off x="0" y="8818563"/>
            <a:ext cx="3028950" cy="463550"/>
          </a:xfrm>
          <a:prstGeom prst="rect">
            <a:avLst/>
          </a:prstGeom>
          <a:noFill/>
          <a:ln w="9525">
            <a:noFill/>
            <a:miter lim="800000"/>
            <a:headEnd/>
            <a:tailEnd/>
          </a:ln>
          <a:effectLst/>
        </p:spPr>
        <p:txBody>
          <a:bodyPr vert="horz" wrap="square" lIns="92985" tIns="46493" rIns="92985" bIns="46493" numCol="1" anchor="b" anchorCtr="0" compatLnSpc="1">
            <a:prstTxWarp prst="textNoShape">
              <a:avLst/>
            </a:prstTxWarp>
          </a:bodyPr>
          <a:lstStyle>
            <a:lvl1pPr algn="l" defTabSz="930275">
              <a:spcBef>
                <a:spcPct val="0"/>
              </a:spcBef>
              <a:buClr>
                <a:srgbClr val="000000"/>
              </a:buClr>
              <a:buFont typeface="Arial" pitchFamily="34" charset="0"/>
              <a:buNone/>
              <a:defRPr sz="1200" b="1">
                <a:latin typeface="Arial" pitchFamily="34" charset="0"/>
                <a:cs typeface="+mn-cs"/>
              </a:defRPr>
            </a:lvl1pPr>
          </a:lstStyle>
          <a:p>
            <a:pPr>
              <a:defRPr/>
            </a:pPr>
            <a:r>
              <a:rPr lang="en-US" smtClean="0">
                <a:latin typeface="Oracle Sans" panose="020B0503020204020204" pitchFamily="34" charset="0"/>
              </a:rPr>
              <a:t>Oracle Database 19c: SQL Workshop   B - ‹#›</a:t>
            </a:r>
            <a:endParaRPr lang="en-US" dirty="0">
              <a:latin typeface="Oracle Sans" panose="020B0503020204020204" pitchFamily="34" charset="0"/>
            </a:endParaRPr>
          </a:p>
        </p:txBody>
      </p:sp>
      <p:sp>
        <p:nvSpPr>
          <p:cNvPr id="115717" name="Rectangle 5"/>
          <p:cNvSpPr>
            <a:spLocks noGrp="1" noChangeArrowheads="1"/>
          </p:cNvSpPr>
          <p:nvPr>
            <p:ph type="sldNum" sz="quarter" idx="3"/>
          </p:nvPr>
        </p:nvSpPr>
        <p:spPr bwMode="auto">
          <a:xfrm>
            <a:off x="3962400" y="8818563"/>
            <a:ext cx="3028950" cy="463550"/>
          </a:xfrm>
          <a:prstGeom prst="rect">
            <a:avLst/>
          </a:prstGeom>
          <a:noFill/>
          <a:ln w="9525">
            <a:noFill/>
            <a:miter lim="800000"/>
            <a:headEnd/>
            <a:tailEnd/>
          </a:ln>
          <a:effectLst/>
        </p:spPr>
        <p:txBody>
          <a:bodyPr vert="horz" wrap="square" lIns="92985" tIns="46493" rIns="92985" bIns="46493" numCol="1" anchor="b" anchorCtr="0" compatLnSpc="1">
            <a:prstTxWarp prst="textNoShape">
              <a:avLst/>
            </a:prstTxWarp>
          </a:bodyPr>
          <a:lstStyle>
            <a:lvl1pPr algn="r" defTabSz="930275">
              <a:spcBef>
                <a:spcPct val="0"/>
              </a:spcBef>
              <a:buClr>
                <a:srgbClr val="000000"/>
              </a:buClr>
              <a:buFont typeface="Arial" pitchFamily="34" charset="0"/>
              <a:buNone/>
              <a:defRPr sz="1200" b="1">
                <a:latin typeface="Arial" pitchFamily="34" charset="0"/>
                <a:cs typeface="+mn-cs"/>
              </a:defRPr>
            </a:lvl1pPr>
          </a:lstStyle>
          <a:p>
            <a:pPr>
              <a:defRPr/>
            </a:pPr>
            <a:fld id="{E017113E-EE52-418C-876D-51A57B740EFE}" type="slidenum">
              <a:rPr lang="en-US">
                <a:latin typeface="Oracle Sans" panose="020B0503020204020204" pitchFamily="34" charset="0"/>
              </a:rPr>
              <a:pPr>
                <a:defRPr/>
              </a:pPr>
              <a:t>‹#›</a:t>
            </a:fld>
            <a:endParaRPr lang="en-US" dirty="0">
              <a:latin typeface="Oracle Sans" panose="020B0503020204020204" pitchFamily="34" charset="0"/>
            </a:endParaRPr>
          </a:p>
        </p:txBody>
      </p:sp>
    </p:spTree>
    <p:extLst>
      <p:ext uri="{BB962C8B-B14F-4D97-AF65-F5344CB8AC3E}">
        <p14:creationId xmlns:p14="http://schemas.microsoft.com/office/powerpoint/2010/main" val="1616331984"/>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Slide_Image_Placeholder"/>
          <p:cNvSpPr>
            <a:spLocks noGrp="1" noRot="1" noChangeAspect="1" noChangeArrowheads="1" noTextEdit="1"/>
          </p:cNvSpPr>
          <p:nvPr>
            <p:ph type="sldImg" idx="2"/>
          </p:nvPr>
        </p:nvSpPr>
        <p:spPr bwMode="auto">
          <a:xfrm>
            <a:off x="457200" y="457200"/>
            <a:ext cx="6858000" cy="3859213"/>
          </a:xfrm>
          <a:prstGeom prst="rect">
            <a:avLst/>
          </a:prstGeom>
          <a:noFill/>
          <a:ln w="9525">
            <a:solidFill>
              <a:srgbClr val="000000"/>
            </a:solidFill>
            <a:miter lim="800000"/>
            <a:headEnd/>
            <a:tailEnd/>
          </a:ln>
        </p:spPr>
      </p:sp>
      <p:sp>
        <p:nvSpPr>
          <p:cNvPr id="4101" name="Notes_TextBox_Placeholder"/>
          <p:cNvSpPr>
            <a:spLocks noGrp="1" noChangeArrowheads="1"/>
          </p:cNvSpPr>
          <p:nvPr>
            <p:ph type="body" sz="quarter" idx="3"/>
          </p:nvPr>
        </p:nvSpPr>
        <p:spPr bwMode="auto">
          <a:xfrm>
            <a:off x="457200" y="4617720"/>
            <a:ext cx="6858000" cy="5212080"/>
          </a:xfrm>
          <a:prstGeom prst="rect">
            <a:avLst/>
          </a:prstGeom>
          <a:noFill/>
          <a:ln w="9525">
            <a:noFill/>
            <a:miter lim="800000"/>
            <a:headEnd/>
            <a:tailEnd/>
          </a:ln>
          <a:effectLst/>
        </p:spPr>
        <p:txBody>
          <a:bodyPr vert="horz" wrap="square" lIns="12915" tIns="12915" rIns="12915" bIns="12915"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7" name="Rectangle 11"/>
          <p:cNvSpPr>
            <a:spLocks noGrp="1" noChangeArrowheads="1"/>
          </p:cNvSpPr>
          <p:nvPr>
            <p:ph type="ftr" sz="quarter" idx="4"/>
          </p:nvPr>
        </p:nvSpPr>
        <p:spPr bwMode="auto">
          <a:xfrm>
            <a:off x="457200" y="9555480"/>
            <a:ext cx="68580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buClrTx/>
              <a:buFontTx/>
              <a:buNone/>
              <a:defRPr sz="1100" b="1">
                <a:latin typeface="Oracle Sans" panose="020B0503020204020204" pitchFamily="34" charset="0"/>
                <a:cs typeface="Oracle Sans" panose="020B0503020204020204" pitchFamily="34" charset="0"/>
              </a:defRPr>
            </a:lvl1pPr>
          </a:lstStyle>
          <a:p>
            <a:pPr>
              <a:defRPr/>
            </a:pPr>
            <a:r>
              <a:rPr lang="en-US" dirty="0" smtClean="0"/>
              <a:t>Oracle Database 19c: SQL Workshop   B - </a:t>
            </a:r>
            <a:fld id="{7C951E65-0BAA-4B24-AD87-683F8269D8DB}" type="slidenum">
              <a:rPr lang="en-US" smtClean="0"/>
              <a:pPr>
                <a:defRPr/>
              </a:pPr>
              <a:t>‹#›</a:t>
            </a:fld>
            <a:endParaRPr lang="en-US" dirty="0"/>
          </a:p>
        </p:txBody>
      </p:sp>
    </p:spTree>
    <p:extLst>
      <p:ext uri="{BB962C8B-B14F-4D97-AF65-F5344CB8AC3E}">
        <p14:creationId xmlns:p14="http://schemas.microsoft.com/office/powerpoint/2010/main" val="3279555828"/>
      </p:ext>
    </p:extLst>
  </p:cSld>
  <p:clrMap bg1="lt1" tx1="dk1" bg2="lt2" tx2="dk2" accent1="accent1" accent2="accent2" accent3="accent3" accent4="accent4" accent5="accent5" accent6="accent6" hlink="hlink" folHlink="folHlink"/>
  <p:hf sldNum="0" hdr="0" dt="0"/>
  <p:notesStyle>
    <a:lvl1pPr algn="l" defTabSz="914361" rtl="0" eaLnBrk="0" fontAlgn="base" hangingPunct="0">
      <a:lnSpc>
        <a:spcPct val="110000"/>
      </a:lnSpc>
      <a:spcBef>
        <a:spcPts val="800"/>
      </a:spcBef>
      <a:spcAft>
        <a:spcPct val="0"/>
      </a:spcAft>
      <a:buSzPct val="100000"/>
      <a:buFont typeface="Arial" charset="0"/>
      <a:defRPr sz="1200" b="1" kern="1200">
        <a:solidFill>
          <a:schemeClr val="tx1"/>
        </a:solidFill>
        <a:latin typeface="Oracle Sans" panose="020B0503020204020204" pitchFamily="34" charset="0"/>
        <a:ea typeface="+mn-ea"/>
        <a:cs typeface="Oracle Sans" panose="020B0503020204020204" pitchFamily="34" charset="0"/>
      </a:defRPr>
    </a:lvl1pPr>
    <a:lvl2pPr marL="225425" indent="0" algn="l" defTabSz="914361" rtl="0" eaLnBrk="0" fontAlgn="base" hangingPunct="0">
      <a:lnSpc>
        <a:spcPct val="110000"/>
      </a:lnSpc>
      <a:spcBef>
        <a:spcPts val="800"/>
      </a:spcBef>
      <a:spcAft>
        <a:spcPct val="0"/>
      </a:spcAft>
      <a:buSzPct val="100000"/>
      <a:buFont typeface="Times New Roman" pitchFamily="18" charset="0"/>
      <a:defRPr sz="1100" kern="1200">
        <a:solidFill>
          <a:srgbClr val="000000"/>
        </a:solidFill>
        <a:latin typeface="Oracle Sans" panose="020B0503020204020204" pitchFamily="34" charset="0"/>
        <a:ea typeface="+mn-ea"/>
        <a:cs typeface="Oracle Sans" panose="020B0503020204020204" pitchFamily="34" charset="0"/>
      </a:defRPr>
    </a:lvl2pPr>
    <a:lvl3pPr marL="688975" indent="-225425" algn="l" defTabSz="914361" rtl="0" eaLnBrk="0" fontAlgn="base" hangingPunct="0">
      <a:lnSpc>
        <a:spcPct val="110000"/>
      </a:lnSpc>
      <a:spcBef>
        <a:spcPts val="600"/>
      </a:spcBef>
      <a:spcAft>
        <a:spcPct val="0"/>
      </a:spcAft>
      <a:buSzPct val="100000"/>
      <a:buFont typeface="Times New Roman" pitchFamily="18" charset="0"/>
      <a:buChar char="•"/>
      <a:defRPr sz="1100" kern="1200">
        <a:solidFill>
          <a:srgbClr val="000000"/>
        </a:solidFill>
        <a:latin typeface="Oracle Sans" panose="020B0503020204020204" pitchFamily="34" charset="0"/>
        <a:ea typeface="+mn-ea"/>
        <a:cs typeface="Oracle Sans" panose="020B0503020204020204" pitchFamily="34" charset="0"/>
      </a:defRPr>
    </a:lvl3pPr>
    <a:lvl4pPr marL="1027113" indent="-225425" algn="l" defTabSz="914361" rtl="0" eaLnBrk="0" fontAlgn="base" hangingPunct="0">
      <a:lnSpc>
        <a:spcPct val="110000"/>
      </a:lnSpc>
      <a:spcBef>
        <a:spcPts val="600"/>
      </a:spcBef>
      <a:spcAft>
        <a:spcPct val="0"/>
      </a:spcAft>
      <a:buSzPct val="100000"/>
      <a:buFont typeface="Times New Roman" pitchFamily="18" charset="0"/>
      <a:buChar char="-"/>
      <a:defRPr sz="1100" kern="1200">
        <a:solidFill>
          <a:srgbClr val="000000"/>
        </a:solidFill>
        <a:latin typeface="Oracle Sans" panose="020B0503020204020204" pitchFamily="34" charset="0"/>
        <a:ea typeface="+mn-ea"/>
        <a:cs typeface="Oracle Sans" panose="020B0503020204020204" pitchFamily="34" charset="0"/>
      </a:defRPr>
    </a:lvl4pPr>
    <a:lvl5pPr marL="225425" indent="0" algn="l" defTabSz="914361" rtl="0" eaLnBrk="0" fontAlgn="base" hangingPunct="0">
      <a:lnSpc>
        <a:spcPct val="110000"/>
      </a:lnSpc>
      <a:spcBef>
        <a:spcPts val="800"/>
      </a:spcBef>
      <a:spcAft>
        <a:spcPct val="0"/>
      </a:spcAft>
      <a:buSzPct val="100000"/>
      <a:buFont typeface="Times New Roman" pitchFamily="18" charset="0"/>
      <a:defRPr sz="1100" kern="1200">
        <a:solidFill>
          <a:srgbClr val="000000"/>
        </a:solidFill>
        <a:latin typeface="Courier New" pitchFamily="49" charset="0"/>
        <a:ea typeface="+mn-ea"/>
        <a:cs typeface="+mn-cs"/>
      </a:defRPr>
    </a:lvl5pPr>
    <a:lvl6pPr marL="4571810" algn="l" defTabSz="1828724" rtl="0" eaLnBrk="1" latinLnBrk="0" hangingPunct="1">
      <a:defRPr sz="2400" kern="1200">
        <a:solidFill>
          <a:schemeClr val="tx1"/>
        </a:solidFill>
        <a:latin typeface="+mn-lt"/>
        <a:ea typeface="+mn-ea"/>
        <a:cs typeface="+mn-cs"/>
      </a:defRPr>
    </a:lvl6pPr>
    <a:lvl7pPr marL="5486171" algn="l" defTabSz="1828724" rtl="0" eaLnBrk="1" latinLnBrk="0" hangingPunct="1">
      <a:defRPr sz="2400" kern="1200">
        <a:solidFill>
          <a:schemeClr val="tx1"/>
        </a:solidFill>
        <a:latin typeface="+mn-lt"/>
        <a:ea typeface="+mn-ea"/>
        <a:cs typeface="+mn-cs"/>
      </a:defRPr>
    </a:lvl7pPr>
    <a:lvl8pPr marL="6400533" algn="l" defTabSz="1828724" rtl="0" eaLnBrk="1" latinLnBrk="0" hangingPunct="1">
      <a:defRPr sz="2400" kern="1200">
        <a:solidFill>
          <a:schemeClr val="tx1"/>
        </a:solidFill>
        <a:latin typeface="+mn-lt"/>
        <a:ea typeface="+mn-ea"/>
        <a:cs typeface="+mn-cs"/>
      </a:defRPr>
    </a:lvl8pPr>
    <a:lvl9pPr marL="7314896" algn="l" defTabSz="1828724" rtl="0" eaLnBrk="1" latinLnBrk="0" hangingPunct="1">
      <a:defRPr sz="24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3168" userDrawn="1">
          <p15:clr>
            <a:srgbClr val="F26B43"/>
          </p15:clr>
        </p15:guide>
        <p15:guide id="2" pos="272" userDrawn="1">
          <p15:clr>
            <a:srgbClr val="F26B43"/>
          </p15:clr>
        </p15:guide>
        <p15:guide id="3" pos="453" userDrawn="1">
          <p15:clr>
            <a:srgbClr val="F26B43"/>
          </p15:clr>
        </p15:guide>
        <p15:guide id="4" pos="5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457200" y="457200"/>
            <a:ext cx="6858000" cy="3859213"/>
          </a:xfrm>
        </p:spPr>
      </p:sp>
      <p:sp>
        <p:nvSpPr>
          <p:cNvPr id="5" name="Notes Placeholder 4"/>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867277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idx="1"/>
          </p:nvPr>
        </p:nvSpPr>
        <p:spPr>
          <a:noFill/>
          <a:ln/>
        </p:spPr>
        <p:txBody>
          <a:bodyPr/>
          <a:lstStyle/>
          <a:p>
            <a:pPr lvl="1" eaLnBrk="1" hangingPunct="1"/>
            <a:r>
              <a:rPr lang="en-US" altLang="en-US" dirty="0"/>
              <a:t>After you create a database connection, you can use the Connections Navigator to browse through many objects in a database schema, including Tables, Views, Indexes, Packages, Procedures, Triggers, and Types.</a:t>
            </a:r>
          </a:p>
          <a:p>
            <a:pPr lvl="1" eaLnBrk="1" hangingPunct="1"/>
            <a:r>
              <a:rPr lang="en-US" altLang="en-US" dirty="0"/>
              <a:t>SQL Developer uses the left side for navigation to find and select objects, and the right side to display information about the selected objects. You can customize many aspects of the appearance of SQL Developer by setting preferences.</a:t>
            </a:r>
          </a:p>
          <a:p>
            <a:pPr lvl="1" eaLnBrk="1" hangingPunct="1"/>
            <a:r>
              <a:rPr lang="en-US" altLang="en-US" dirty="0"/>
              <a:t>You can see the definition of the objects broken into tabs of information that is pulled out of the data dictionary. For example, if you select a table in the Navigator, details about columns, constraints, grants, statistics, triggers, and so on are displayed on an easy-to-read tabbed page.</a:t>
            </a:r>
          </a:p>
          <a:p>
            <a:pPr lvl="1" eaLnBrk="1" hangingPunct="1"/>
            <a:r>
              <a:rPr lang="en-US" altLang="en-US" dirty="0"/>
              <a:t>If you want to see the definition of the </a:t>
            </a:r>
            <a:r>
              <a:rPr lang="en-US" altLang="en-US" dirty="0">
                <a:latin typeface="Courier New" pitchFamily="49" charset="0"/>
              </a:rPr>
              <a:t>EMPLOYEES</a:t>
            </a:r>
            <a:r>
              <a:rPr lang="en-US" altLang="en-US" dirty="0"/>
              <a:t> table as shown in the slide, perform the following steps:</a:t>
            </a:r>
          </a:p>
          <a:p>
            <a:pPr lvl="2" eaLnBrk="1" hangingPunct="1">
              <a:buFont typeface="Times New Roman" pitchFamily="18" charset="0"/>
              <a:buNone/>
            </a:pPr>
            <a:r>
              <a:rPr lang="en-US" altLang="en-US" dirty="0"/>
              <a:t>1.	Expand the Connections node in the Connections Navigator. </a:t>
            </a:r>
          </a:p>
          <a:p>
            <a:pPr lvl="2" eaLnBrk="1" hangingPunct="1">
              <a:buFont typeface="Times New Roman" pitchFamily="18" charset="0"/>
              <a:buNone/>
            </a:pPr>
            <a:r>
              <a:rPr lang="en-US" altLang="en-US" dirty="0"/>
              <a:t>2.	Expand Tables.</a:t>
            </a:r>
          </a:p>
          <a:p>
            <a:pPr lvl="2" eaLnBrk="1" hangingPunct="1">
              <a:buFont typeface="Times New Roman" pitchFamily="18" charset="0"/>
              <a:buAutoNum type="arabicPeriod" startAt="3"/>
            </a:pPr>
            <a:r>
              <a:rPr lang="en-US" altLang="en-US" dirty="0"/>
              <a:t>Click </a:t>
            </a:r>
            <a:r>
              <a:rPr lang="en-US" altLang="en-US" dirty="0">
                <a:latin typeface="Courier New" pitchFamily="49" charset="0"/>
              </a:rPr>
              <a:t>EMPLOYEES</a:t>
            </a:r>
            <a:r>
              <a:rPr lang="en-US" altLang="en-US" dirty="0"/>
              <a:t>. By default, the Columns tab is selected. It shows the column description of the table. Using the Data tab, you can view the table data and also enter new rows, update data, and commit these changes to the database.</a:t>
            </a:r>
          </a:p>
        </p:txBody>
      </p:sp>
      <p:sp>
        <p:nvSpPr>
          <p:cNvPr id="23556"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10</a:t>
            </a:fld>
            <a:endParaRPr lang="en-US" dirty="0"/>
          </a:p>
        </p:txBody>
      </p:sp>
    </p:spTree>
    <p:extLst>
      <p:ext uri="{BB962C8B-B14F-4D97-AF65-F5344CB8AC3E}">
        <p14:creationId xmlns:p14="http://schemas.microsoft.com/office/powerpoint/2010/main" val="1890797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type="body" idx="1"/>
          </p:nvPr>
        </p:nvSpPr>
        <p:spPr>
          <a:noFill/>
          <a:ln/>
        </p:spPr>
        <p:txBody>
          <a:bodyPr/>
          <a:lstStyle/>
          <a:p>
            <a:pPr lvl="1" eaLnBrk="1" hangingPunct="1"/>
            <a:r>
              <a:rPr lang="en-US" altLang="en-US" dirty="0"/>
              <a:t>In SQL Developer, you can also display the structure of a table </a:t>
            </a:r>
            <a:r>
              <a:rPr lang="en-US" altLang="en-US" dirty="0">
                <a:solidFill>
                  <a:schemeClr val="tx1"/>
                </a:solidFill>
              </a:rPr>
              <a:t>using the </a:t>
            </a:r>
            <a:r>
              <a:rPr lang="en-US" altLang="en-US" dirty="0">
                <a:solidFill>
                  <a:schemeClr val="tx1"/>
                </a:solidFill>
                <a:latin typeface="Courier New" pitchFamily="49" charset="0"/>
              </a:rPr>
              <a:t>DESCRIBE</a:t>
            </a:r>
            <a:r>
              <a:rPr lang="en-US" altLang="en-US" dirty="0"/>
              <a:t> command. The result of the command is a display of column names and data types, as well as an indication of whether a column must contain data.</a:t>
            </a:r>
          </a:p>
        </p:txBody>
      </p:sp>
      <p:sp>
        <p:nvSpPr>
          <p:cNvPr id="25604"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11</a:t>
            </a:fld>
            <a:endParaRPr lang="en-US" dirty="0"/>
          </a:p>
        </p:txBody>
      </p:sp>
    </p:spTree>
    <p:extLst>
      <p:ext uri="{BB962C8B-B14F-4D97-AF65-F5344CB8AC3E}">
        <p14:creationId xmlns:p14="http://schemas.microsoft.com/office/powerpoint/2010/main" val="3443518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body" idx="1"/>
          </p:nvPr>
        </p:nvSpPr>
        <p:spPr>
          <a:noFill/>
          <a:ln/>
        </p:spPr>
        <p:txBody>
          <a:bodyPr/>
          <a:lstStyle/>
          <a:p>
            <a:pPr eaLnBrk="1" hangingPunct="1"/>
            <a:r>
              <a:rPr lang="en-US" altLang="en-US" dirty="0"/>
              <a:t>Browsing Database Objects</a:t>
            </a:r>
          </a:p>
          <a:p>
            <a:pPr lvl="1" eaLnBrk="1" hangingPunct="1"/>
            <a:r>
              <a:rPr lang="en-US" altLang="en-US" dirty="0"/>
              <a:t>You can use the File Navigator to browse and open system files.</a:t>
            </a:r>
          </a:p>
          <a:p>
            <a:pPr lvl="2" eaLnBrk="1" hangingPunct="1"/>
            <a:r>
              <a:rPr lang="en-US" altLang="en-US" dirty="0"/>
              <a:t>To view the File Navigator, click the View tab and select Files, or select View &gt; Files.</a:t>
            </a:r>
          </a:p>
          <a:p>
            <a:pPr lvl="2" eaLnBrk="1" hangingPunct="1"/>
            <a:r>
              <a:rPr lang="en-US" altLang="en-US" dirty="0"/>
              <a:t>To view the contents of a file, double-click a file name to display its contents in the SQL Worksheet area.</a:t>
            </a:r>
          </a:p>
        </p:txBody>
      </p:sp>
      <p:sp>
        <p:nvSpPr>
          <p:cNvPr id="27652"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12</a:t>
            </a:fld>
            <a:endParaRPr lang="en-US" dirty="0"/>
          </a:p>
        </p:txBody>
      </p:sp>
    </p:spTree>
    <p:extLst>
      <p:ext uri="{BB962C8B-B14F-4D97-AF65-F5344CB8AC3E}">
        <p14:creationId xmlns:p14="http://schemas.microsoft.com/office/powerpoint/2010/main" val="1487604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type="body" idx="1"/>
          </p:nvPr>
        </p:nvSpPr>
        <p:spPr>
          <a:noFill/>
          <a:ln/>
        </p:spPr>
        <p:txBody>
          <a:bodyPr/>
          <a:lstStyle/>
          <a:p>
            <a:pPr lvl="1" eaLnBrk="1" hangingPunct="1"/>
            <a:r>
              <a:rPr lang="en-US" altLang="en-US" dirty="0"/>
              <a:t>SQL Developer supports the creation of any schema object by executing a SQL statement in SQL Worksheet. Alternatively, you can create objects by using the context menus. When created, you can edit objects using an edit dialog box or one of the many context-sensitive menus.</a:t>
            </a:r>
          </a:p>
          <a:p>
            <a:pPr lvl="1" eaLnBrk="1" hangingPunct="1"/>
            <a:r>
              <a:rPr lang="en-US" altLang="en-US" dirty="0"/>
              <a:t>As new objects are created or existing objects are edited, the DDL for those adjustments is available for review. An Export DDL option is available if you want to create the full DDL for one or more objects in the schema.</a:t>
            </a:r>
          </a:p>
          <a:p>
            <a:pPr lvl="1" eaLnBrk="1" hangingPunct="1"/>
            <a:r>
              <a:rPr lang="en-US" altLang="en-US" dirty="0"/>
              <a:t>The slide shows how to create a table using the context menu. To open a dialog box for creating a new table, right-click Tables and select New Table. The dialog boxes to create and edit database objects have multiple tabs, each reflecting a logical grouping of properties for that type of object.</a:t>
            </a:r>
          </a:p>
        </p:txBody>
      </p:sp>
      <p:sp>
        <p:nvSpPr>
          <p:cNvPr id="29700"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13</a:t>
            </a:fld>
            <a:endParaRPr lang="en-US" dirty="0"/>
          </a:p>
        </p:txBody>
      </p:sp>
    </p:spTree>
    <p:extLst>
      <p:ext uri="{BB962C8B-B14F-4D97-AF65-F5344CB8AC3E}">
        <p14:creationId xmlns:p14="http://schemas.microsoft.com/office/powerpoint/2010/main" val="3161810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body" idx="1"/>
          </p:nvPr>
        </p:nvSpPr>
        <p:spPr>
          <a:noFill/>
          <a:ln/>
        </p:spPr>
        <p:txBody>
          <a:bodyPr/>
          <a:lstStyle/>
          <a:p>
            <a:pPr lvl="1" eaLnBrk="1" hangingPunct="1"/>
            <a:r>
              <a:rPr lang="en-US" altLang="en-US" dirty="0"/>
              <a:t>In the Create Table dialog box, if you do not select the Advanced</a:t>
            </a:r>
            <a:r>
              <a:rPr lang="en-US" altLang="en-US" b="1" dirty="0"/>
              <a:t> </a:t>
            </a:r>
            <a:r>
              <a:rPr lang="en-US" altLang="en-US" dirty="0"/>
              <a:t>check box, you can create a table quickly by specifying columns and some frequently used features.</a:t>
            </a:r>
          </a:p>
          <a:p>
            <a:pPr lvl="1" eaLnBrk="1" hangingPunct="1"/>
            <a:r>
              <a:rPr lang="en-US" altLang="en-US" dirty="0"/>
              <a:t>If you select the Advanced</a:t>
            </a:r>
            <a:r>
              <a:rPr lang="en-US" altLang="en-US" b="1" dirty="0"/>
              <a:t> </a:t>
            </a:r>
            <a:r>
              <a:rPr lang="en-US" altLang="en-US" dirty="0"/>
              <a:t>check box, the Create Table dialog box changes to one with multiple options, in which you can specify an extended set of features while you create the table.</a:t>
            </a:r>
          </a:p>
          <a:p>
            <a:pPr lvl="1" eaLnBrk="1" hangingPunct="1"/>
            <a:r>
              <a:rPr lang="en-US" altLang="en-US" dirty="0"/>
              <a:t>The example in the slide shows how to create the </a:t>
            </a:r>
            <a:r>
              <a:rPr lang="en-US" altLang="en-US" dirty="0">
                <a:latin typeface="Courier New" pitchFamily="49" charset="0"/>
              </a:rPr>
              <a:t>DEPENDENTS</a:t>
            </a:r>
            <a:r>
              <a:rPr lang="en-US" altLang="en-US" dirty="0"/>
              <a:t> table by selecting the Advanced check box. </a:t>
            </a:r>
          </a:p>
          <a:p>
            <a:pPr lvl="1" eaLnBrk="1" hangingPunct="1"/>
            <a:r>
              <a:rPr lang="en-US" altLang="en-US" dirty="0"/>
              <a:t>To create a new table, perform the following steps:</a:t>
            </a:r>
          </a:p>
          <a:p>
            <a:pPr lvl="2" eaLnBrk="1" hangingPunct="1">
              <a:buFont typeface="Times New Roman" pitchFamily="18" charset="0"/>
              <a:buNone/>
            </a:pPr>
            <a:r>
              <a:rPr lang="en-US" altLang="en-US" dirty="0"/>
              <a:t>1.	In the Connections Navigator, right-click Tables and select Create TABLE.</a:t>
            </a:r>
          </a:p>
          <a:p>
            <a:pPr lvl="2" eaLnBrk="1" hangingPunct="1">
              <a:buFont typeface="Times New Roman" pitchFamily="18" charset="0"/>
              <a:buNone/>
            </a:pPr>
            <a:r>
              <a:rPr lang="en-US" altLang="en-US" dirty="0"/>
              <a:t>2.	In the Create Table dialog box, select Advanced.</a:t>
            </a:r>
          </a:p>
          <a:p>
            <a:pPr lvl="2" eaLnBrk="1" hangingPunct="1">
              <a:buFont typeface="Times New Roman" pitchFamily="18" charset="0"/>
              <a:buNone/>
            </a:pPr>
            <a:r>
              <a:rPr lang="en-US" altLang="en-US" dirty="0"/>
              <a:t>3.	Specify the column information.</a:t>
            </a:r>
          </a:p>
          <a:p>
            <a:pPr lvl="2" eaLnBrk="1" hangingPunct="1">
              <a:buFont typeface="Times New Roman" pitchFamily="18" charset="0"/>
              <a:buNone/>
            </a:pPr>
            <a:r>
              <a:rPr lang="en-US" altLang="en-US" dirty="0"/>
              <a:t>4.	Click OK.</a:t>
            </a:r>
          </a:p>
          <a:p>
            <a:pPr lvl="1" eaLnBrk="1" hangingPunct="1"/>
            <a:r>
              <a:rPr lang="en-US" altLang="en-US" dirty="0"/>
              <a:t>Although it is not required, you should also specify a primary key by using the Primary Key tab in the dialog box. Sometimes, you may want to edit the table that you have created; to do so, right-click the table in the Connections Navigator and select Edit.</a:t>
            </a:r>
          </a:p>
        </p:txBody>
      </p:sp>
      <p:sp>
        <p:nvSpPr>
          <p:cNvPr id="31748"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14</a:t>
            </a:fld>
            <a:endParaRPr lang="en-US" dirty="0"/>
          </a:p>
        </p:txBody>
      </p:sp>
    </p:spTree>
    <p:extLst>
      <p:ext uri="{BB962C8B-B14F-4D97-AF65-F5344CB8AC3E}">
        <p14:creationId xmlns:p14="http://schemas.microsoft.com/office/powerpoint/2010/main" val="2974911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idx="1"/>
          </p:nvPr>
        </p:nvSpPr>
        <p:spPr>
          <a:noFill/>
          <a:ln/>
        </p:spPr>
        <p:txBody>
          <a:bodyPr/>
          <a:lstStyle/>
          <a:p>
            <a:pPr lvl="1" eaLnBrk="1" hangingPunct="1"/>
            <a:r>
              <a:rPr lang="en-US" altLang="en-US" dirty="0"/>
              <a:t>When you connect to a database, a SQL Worksheet window for that connection automatically opens. You can use the SQL Worksheet to enter and execute SQL, PL/SQL, and SQL*Plus statements. The SQL Worksheet supports SQL*Plus statements to a certain extent. SQL*Plus statements that are not supported by the SQL Worksheet are ignored and not passed to the database.</a:t>
            </a:r>
          </a:p>
          <a:p>
            <a:pPr lvl="1" eaLnBrk="1" hangingPunct="1"/>
            <a:r>
              <a:rPr lang="en-US" altLang="en-US" dirty="0"/>
              <a:t>You can specify the actions that can be processed by the database connection associated with the worksheet, such as:</a:t>
            </a:r>
          </a:p>
          <a:p>
            <a:pPr lvl="2" eaLnBrk="1" hangingPunct="1"/>
            <a:r>
              <a:rPr lang="en-US" altLang="en-US" dirty="0"/>
              <a:t>Creating a table</a:t>
            </a:r>
          </a:p>
          <a:p>
            <a:pPr lvl="2" eaLnBrk="1" hangingPunct="1"/>
            <a:r>
              <a:rPr lang="en-US" altLang="en-US" dirty="0"/>
              <a:t>Inserting data</a:t>
            </a:r>
          </a:p>
          <a:p>
            <a:pPr lvl="2" eaLnBrk="1" hangingPunct="1"/>
            <a:r>
              <a:rPr lang="en-US" altLang="en-US" dirty="0"/>
              <a:t>Creating and editing a trigger</a:t>
            </a:r>
          </a:p>
          <a:p>
            <a:pPr lvl="2" eaLnBrk="1" hangingPunct="1"/>
            <a:r>
              <a:rPr lang="en-US" altLang="en-US" dirty="0"/>
              <a:t>Selecting data from a table</a:t>
            </a:r>
          </a:p>
          <a:p>
            <a:pPr lvl="2" eaLnBrk="1" hangingPunct="1"/>
            <a:r>
              <a:rPr lang="en-US" altLang="en-US" dirty="0"/>
              <a:t>Saving the selected data to a file</a:t>
            </a:r>
          </a:p>
          <a:p>
            <a:pPr lvl="1" eaLnBrk="1" hangingPunct="1"/>
            <a:r>
              <a:rPr lang="en-US" altLang="en-US" dirty="0"/>
              <a:t>You can display a SQL Worksheet by using one of the following:</a:t>
            </a:r>
          </a:p>
          <a:p>
            <a:pPr lvl="2" eaLnBrk="1" hangingPunct="1"/>
            <a:r>
              <a:rPr lang="en-US" altLang="en-US" dirty="0"/>
              <a:t>Select Tools &gt; SQL Worksheet.</a:t>
            </a:r>
          </a:p>
          <a:p>
            <a:pPr lvl="2" eaLnBrk="1" hangingPunct="1"/>
            <a:r>
              <a:rPr lang="en-US" altLang="en-US" dirty="0"/>
              <a:t>Click the Open SQL Worksheet icon.</a:t>
            </a:r>
          </a:p>
        </p:txBody>
      </p:sp>
      <p:sp>
        <p:nvSpPr>
          <p:cNvPr id="33796"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15</a:t>
            </a:fld>
            <a:endParaRPr lang="en-US" dirty="0"/>
          </a:p>
        </p:txBody>
      </p:sp>
    </p:spTree>
    <p:extLst>
      <p:ext uri="{BB962C8B-B14F-4D97-AF65-F5344CB8AC3E}">
        <p14:creationId xmlns:p14="http://schemas.microsoft.com/office/powerpoint/2010/main" val="1817888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body" idx="1"/>
          </p:nvPr>
        </p:nvSpPr>
        <p:spPr>
          <a:xfrm>
            <a:off x="457200" y="4617720"/>
            <a:ext cx="6858000" cy="6244128"/>
          </a:xfrm>
        </p:spPr>
        <p:txBody>
          <a:bodyPr/>
          <a:lstStyle/>
          <a:p>
            <a:pPr lvl="1"/>
            <a:r>
              <a:rPr lang="en-US" altLang="en-US" dirty="0"/>
              <a:t>You may want to use the shortcut keys or icons to perform certain tasks such as executing a SQL statement, running a script, and viewing the history of the SQL statements that you have executed. You can use the SQL Worksheet toolbar that contains icons to perform the following tasks:</a:t>
            </a:r>
          </a:p>
          <a:p>
            <a:pPr lvl="2">
              <a:buFont typeface="+mj-lt"/>
              <a:buAutoNum type="arabicPeriod"/>
            </a:pPr>
            <a:r>
              <a:rPr lang="en-US" altLang="en-US" b="1" dirty="0"/>
              <a:t>Run Statement: </a:t>
            </a:r>
            <a:r>
              <a:rPr lang="en-US" altLang="en-US" dirty="0"/>
              <a:t>Executes the statement where the cursor is located in the Enter SQL Statement box. You can use bind variables in the SQL statements, but not substitution variables.</a:t>
            </a:r>
          </a:p>
          <a:p>
            <a:pPr lvl="2">
              <a:buFont typeface="+mj-lt"/>
              <a:buAutoNum type="arabicPeriod"/>
            </a:pPr>
            <a:r>
              <a:rPr lang="en-US" altLang="en-US" b="1" dirty="0"/>
              <a:t>Run Script: </a:t>
            </a:r>
            <a:r>
              <a:rPr lang="en-US" altLang="en-US" dirty="0"/>
              <a:t>Executes all the statements in the Enter SQL Statement box by using the Script Runner. You can use substitution variables in the SQL statements, but not bind variables.</a:t>
            </a:r>
          </a:p>
          <a:p>
            <a:pPr lvl="2">
              <a:buFont typeface="+mj-lt"/>
              <a:buAutoNum type="arabicPeriod"/>
            </a:pPr>
            <a:r>
              <a:rPr lang="en-US" altLang="en-US" b="1" dirty="0"/>
              <a:t>Explain Plan:</a:t>
            </a:r>
            <a:r>
              <a:rPr lang="en-US" altLang="en-US" dirty="0"/>
              <a:t> Generates the execution plan, which you can see by clicking the Explain tab</a:t>
            </a:r>
          </a:p>
          <a:p>
            <a:pPr lvl="2">
              <a:buFont typeface="+mj-lt"/>
              <a:buAutoNum type="arabicPeriod"/>
            </a:pPr>
            <a:r>
              <a:rPr lang="en-US" altLang="en-US" b="1" dirty="0"/>
              <a:t>Autotrace:</a:t>
            </a:r>
            <a:r>
              <a:rPr lang="en-US" altLang="en-US" dirty="0"/>
              <a:t> Generates trace information for the statement</a:t>
            </a:r>
          </a:p>
          <a:p>
            <a:pPr lvl="2">
              <a:buFont typeface="+mj-lt"/>
              <a:buAutoNum type="arabicPeriod"/>
            </a:pPr>
            <a:r>
              <a:rPr lang="en-US" altLang="en-US" b="1" dirty="0"/>
              <a:t>SQL Tuning Advisory:</a:t>
            </a:r>
            <a:r>
              <a:rPr lang="en-US" altLang="en-US" dirty="0"/>
              <a:t> Analyzes high-volume SQL statements and offers tuning recommendations</a:t>
            </a:r>
          </a:p>
          <a:p>
            <a:pPr lvl="2">
              <a:buFont typeface="+mj-lt"/>
              <a:buAutoNum type="arabicPeriod"/>
            </a:pPr>
            <a:r>
              <a:rPr lang="en-US" altLang="en-US" b="1" dirty="0"/>
              <a:t>Commit: </a:t>
            </a:r>
            <a:r>
              <a:rPr lang="en-US" altLang="en-US" dirty="0"/>
              <a:t>Writes any changes to the database and ends the transaction</a:t>
            </a:r>
          </a:p>
          <a:p>
            <a:pPr lvl="2">
              <a:buFont typeface="+mj-lt"/>
              <a:buAutoNum type="arabicPeriod"/>
            </a:pPr>
            <a:r>
              <a:rPr lang="en-US" altLang="en-US" b="1" dirty="0"/>
              <a:t>Rollback:</a:t>
            </a:r>
            <a:r>
              <a:rPr lang="en-US" altLang="en-US" dirty="0"/>
              <a:t> Discards any changes to the database, without writing them to the database, and ends the transaction</a:t>
            </a:r>
          </a:p>
          <a:p>
            <a:pPr lvl="2">
              <a:buFont typeface="+mj-lt"/>
              <a:buAutoNum type="arabicPeriod"/>
            </a:pPr>
            <a:r>
              <a:rPr lang="en-US" altLang="en-US" b="1" dirty="0"/>
              <a:t>Unshared SQL Worksheet:</a:t>
            </a:r>
            <a:r>
              <a:rPr lang="en-US" altLang="en-US" dirty="0"/>
              <a:t> Creates a separate unshared SQL Worksheet for a connection</a:t>
            </a:r>
          </a:p>
          <a:p>
            <a:pPr lvl="2">
              <a:buFont typeface="+mj-lt"/>
              <a:buAutoNum type="arabicPeriod"/>
            </a:pPr>
            <a:r>
              <a:rPr lang="en-US" altLang="en-US" b="1" dirty="0"/>
              <a:t>Clear:</a:t>
            </a:r>
            <a:r>
              <a:rPr lang="en-US" altLang="en-US" dirty="0"/>
              <a:t> Erases the statement or statements in the Enter SQL Statement box</a:t>
            </a:r>
          </a:p>
          <a:p>
            <a:pPr lvl="2">
              <a:buFont typeface="+mj-lt"/>
              <a:buAutoNum type="arabicPeriod"/>
            </a:pPr>
            <a:r>
              <a:rPr lang="en-US" altLang="en-US" b="1" dirty="0"/>
              <a:t>SQL History:</a:t>
            </a:r>
            <a:r>
              <a:rPr lang="en-US" altLang="en-US" dirty="0"/>
              <a:t> Displays a dialog box with information about the SQL statements that you have executed</a:t>
            </a:r>
          </a:p>
          <a:p>
            <a:pPr lvl="2">
              <a:buFont typeface="+mj-lt"/>
              <a:buAutoNum type="arabicPeriod"/>
            </a:pPr>
            <a:r>
              <a:rPr lang="en-US" altLang="en-US" b="1" dirty="0"/>
              <a:t>To Upper/Lower/</a:t>
            </a:r>
            <a:r>
              <a:rPr lang="en-US" altLang="en-US" b="1" dirty="0" err="1"/>
              <a:t>InitCap</a:t>
            </a:r>
            <a:r>
              <a:rPr lang="en-US" altLang="en-US" b="1" dirty="0"/>
              <a:t>:</a:t>
            </a:r>
            <a:r>
              <a:rPr lang="en-US" altLang="en-US" dirty="0"/>
              <a:t> Changes the selected text to uppercase, lowercase, or </a:t>
            </a:r>
            <a:r>
              <a:rPr lang="en-US" altLang="en-US" dirty="0" err="1"/>
              <a:t>initcap</a:t>
            </a:r>
            <a:r>
              <a:rPr lang="en-US" altLang="en-US" dirty="0"/>
              <a:t>, respectively</a:t>
            </a:r>
          </a:p>
        </p:txBody>
      </p:sp>
      <p:sp>
        <p:nvSpPr>
          <p:cNvPr id="10" name="Slide Image Placeholder 9"/>
          <p:cNvSpPr>
            <a:spLocks noGrp="1" noRot="1" noChangeAspect="1"/>
          </p:cNvSpPr>
          <p:nvPr>
            <p:ph type="sldImg"/>
          </p:nvPr>
        </p:nvSpPr>
        <p:spPr>
          <a:xfrm>
            <a:off x="457200" y="457200"/>
            <a:ext cx="6858000" cy="3859213"/>
          </a:xfrm>
        </p:spPr>
      </p:sp>
      <p:sp>
        <p:nvSpPr>
          <p:cNvPr id="3" name="Footer Placeholder 2"/>
          <p:cNvSpPr>
            <a:spLocks noGrp="1"/>
          </p:cNvSpPr>
          <p:nvPr>
            <p:ph type="ftr" sz="quarter" idx="10"/>
          </p:nvPr>
        </p:nvSpPr>
        <p:spPr/>
        <p:txBody>
          <a:bodyPr/>
          <a:lstStyle/>
          <a:p>
            <a:pPr>
              <a:defRPr/>
            </a:pPr>
            <a:r>
              <a:rPr lang="en-US" dirty="0" smtClean="0"/>
              <a:t>Oracle Database 19c: SQL Workshop   B - </a:t>
            </a:r>
            <a:fld id="{7C951E65-0BAA-4B24-AD87-683F8269D8DB}" type="slidenum">
              <a:rPr lang="en-US" smtClean="0"/>
              <a:pPr>
                <a:defRPr/>
              </a:pPr>
              <a:t>16</a:t>
            </a:fld>
            <a:endParaRPr lang="en-US" dirty="0"/>
          </a:p>
        </p:txBody>
      </p:sp>
    </p:spTree>
    <p:extLst>
      <p:ext uri="{BB962C8B-B14F-4D97-AF65-F5344CB8AC3E}">
        <p14:creationId xmlns:p14="http://schemas.microsoft.com/office/powerpoint/2010/main" val="2833707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type="body" idx="1"/>
          </p:nvPr>
        </p:nvSpPr>
        <p:spPr>
          <a:noFill/>
          <a:ln/>
        </p:spPr>
        <p:txBody>
          <a:bodyPr/>
          <a:lstStyle/>
          <a:p>
            <a:pPr lvl="1" eaLnBrk="1" hangingPunct="1"/>
            <a:r>
              <a:rPr lang="en-US" altLang="en-US" dirty="0"/>
              <a:t>When you connect to a database, a SQL Worksheet window for that connection automatically opens. You can use the SQL Worksheet to enter and execute SQL, PL/SQL, and SQL*Plus statements. All SQL and PL/SQL commands are supported as they are passed directly from the SQL Worksheet to the Oracle database. The SQL*Plus commands that are used in SQL Developer must be interpreted by the SQL Worksheet before being passed to the database. </a:t>
            </a:r>
          </a:p>
          <a:p>
            <a:pPr lvl="1" eaLnBrk="1" hangingPunct="1"/>
            <a:r>
              <a:rPr lang="en-US" altLang="en-US" dirty="0"/>
              <a:t>The SQL Worksheet currently supports a number of SQL*Plus commands. Commands that are not supported by the SQL Worksheet are ignored and not sent to the Oracle database. Through the SQL Worksheet, you can execute the SQL statements and some of the SQL*Plus commands.</a:t>
            </a:r>
          </a:p>
        </p:txBody>
      </p:sp>
      <p:sp>
        <p:nvSpPr>
          <p:cNvPr id="38916"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17</a:t>
            </a:fld>
            <a:endParaRPr lang="en-US" dirty="0"/>
          </a:p>
        </p:txBody>
      </p:sp>
    </p:spTree>
    <p:extLst>
      <p:ext uri="{BB962C8B-B14F-4D97-AF65-F5344CB8AC3E}">
        <p14:creationId xmlns:p14="http://schemas.microsoft.com/office/powerpoint/2010/main" val="1904043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body" idx="1"/>
          </p:nvPr>
        </p:nvSpPr>
        <p:spPr>
          <a:noFill/>
          <a:ln/>
        </p:spPr>
        <p:txBody>
          <a:bodyPr/>
          <a:lstStyle/>
          <a:p>
            <a:pPr lvl="1" eaLnBrk="1" hangingPunct="1"/>
            <a:r>
              <a:rPr lang="en-US" altLang="en-US" dirty="0"/>
              <a:t>The example in the slide shows the difference in output for the same query when the F9 key or Execute Statement is used versus the output when F5 or Run Script is used.</a:t>
            </a:r>
          </a:p>
        </p:txBody>
      </p:sp>
      <p:sp>
        <p:nvSpPr>
          <p:cNvPr id="40964"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18</a:t>
            </a:fld>
            <a:endParaRPr lang="en-US" dirty="0"/>
          </a:p>
        </p:txBody>
      </p:sp>
    </p:spTree>
    <p:extLst>
      <p:ext uri="{BB962C8B-B14F-4D97-AF65-F5344CB8AC3E}">
        <p14:creationId xmlns:p14="http://schemas.microsoft.com/office/powerpoint/2010/main" val="2902982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body" idx="1"/>
          </p:nvPr>
        </p:nvSpPr>
        <p:spPr>
          <a:noFill/>
          <a:ln/>
        </p:spPr>
        <p:txBody>
          <a:bodyPr/>
          <a:lstStyle/>
          <a:p>
            <a:pPr lvl="1" eaLnBrk="1" hangingPunct="1"/>
            <a:r>
              <a:rPr lang="en-US" altLang="en-US" dirty="0"/>
              <a:t>You can save your SQL statements from the SQL Worksheet to a text file. To save the contents of the Enter SQL Statement box, perform the following steps:</a:t>
            </a:r>
          </a:p>
          <a:p>
            <a:pPr lvl="2" eaLnBrk="1" hangingPunct="1">
              <a:buFont typeface="Times New Roman" pitchFamily="18" charset="0"/>
              <a:buNone/>
            </a:pPr>
            <a:r>
              <a:rPr lang="en-US" altLang="en-US" dirty="0"/>
              <a:t>1.	Click the Save icon or use the File &gt; Save menu item.</a:t>
            </a:r>
          </a:p>
          <a:p>
            <a:pPr lvl="2" eaLnBrk="1" hangingPunct="1">
              <a:buFont typeface="Times New Roman" pitchFamily="18" charset="0"/>
              <a:buNone/>
            </a:pPr>
            <a:r>
              <a:rPr lang="en-US" altLang="en-US" dirty="0"/>
              <a:t>2.	In the Save dialog box, enter a file name and the location where you want the file saved.</a:t>
            </a:r>
          </a:p>
          <a:p>
            <a:pPr lvl="2" eaLnBrk="1" hangingPunct="1">
              <a:buFont typeface="Times New Roman" pitchFamily="18" charset="0"/>
              <a:buNone/>
            </a:pPr>
            <a:r>
              <a:rPr lang="en-US" altLang="en-US" dirty="0"/>
              <a:t>3.	Click Save.</a:t>
            </a:r>
          </a:p>
          <a:p>
            <a:pPr lvl="1" eaLnBrk="1" hangingPunct="1"/>
            <a:r>
              <a:rPr lang="en-US" altLang="en-US" dirty="0"/>
              <a:t>After you save the contents to a file, the Enter SQL Statement window displays a tabbed page of your file contents. You can have multiple files open at the same time. Each file is displayed as a tabbed page.</a:t>
            </a:r>
          </a:p>
          <a:p>
            <a:pPr lvl="1" eaLnBrk="1" hangingPunct="1"/>
            <a:r>
              <a:rPr lang="en-US" altLang="en-US" b="1" dirty="0"/>
              <a:t>Script Pathing</a:t>
            </a:r>
          </a:p>
          <a:p>
            <a:pPr lvl="1" eaLnBrk="1" hangingPunct="1"/>
            <a:r>
              <a:rPr lang="en-US" altLang="en-US" dirty="0"/>
              <a:t>You can select a default path to look for scripts and to save scripts. Under Tools &gt; Preferences &gt; Database &gt; Worksheet Parameters,</a:t>
            </a:r>
            <a:r>
              <a:rPr lang="en-US" altLang="en-US" b="1" dirty="0"/>
              <a:t> </a:t>
            </a:r>
            <a:r>
              <a:rPr lang="en-US" altLang="en-US" dirty="0"/>
              <a:t>enter a value in the</a:t>
            </a:r>
            <a:r>
              <a:rPr lang="en-US" altLang="en-US" b="1" dirty="0"/>
              <a:t> </a:t>
            </a:r>
            <a:r>
              <a:rPr lang="en-US" altLang="en-US" dirty="0"/>
              <a:t>“Select default path to look for scripts”</a:t>
            </a:r>
            <a:r>
              <a:rPr lang="en-US" altLang="en-US" b="1" dirty="0"/>
              <a:t> </a:t>
            </a:r>
            <a:r>
              <a:rPr lang="en-US" altLang="en-US" dirty="0"/>
              <a:t>field.</a:t>
            </a:r>
          </a:p>
        </p:txBody>
      </p:sp>
      <p:sp>
        <p:nvSpPr>
          <p:cNvPr id="43012"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19</a:t>
            </a:fld>
            <a:endParaRPr lang="en-US" dirty="0"/>
          </a:p>
        </p:txBody>
      </p:sp>
    </p:spTree>
    <p:extLst>
      <p:ext uri="{BB962C8B-B14F-4D97-AF65-F5344CB8AC3E}">
        <p14:creationId xmlns:p14="http://schemas.microsoft.com/office/powerpoint/2010/main" val="3441759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type="body" idx="1"/>
          </p:nvPr>
        </p:nvSpPr>
        <p:spPr>
          <a:noFill/>
          <a:ln/>
        </p:spPr>
        <p:txBody>
          <a:bodyPr/>
          <a:lstStyle/>
          <a:p>
            <a:pPr lvl="1"/>
            <a:r>
              <a:rPr lang="en-US" altLang="en-US" dirty="0"/>
              <a:t>In this appendix, you are introduced to the graphical tool called SQL Developer. You learn how to use SQL Developer for your database development tasks. You learn how to use SQL Worksheet to execute SQL statements and SQL scripts.</a:t>
            </a:r>
          </a:p>
        </p:txBody>
      </p:sp>
      <p:sp>
        <p:nvSpPr>
          <p:cNvPr id="9220"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2</a:t>
            </a:fld>
            <a:endParaRPr lang="en-US" dirty="0"/>
          </a:p>
        </p:txBody>
      </p:sp>
    </p:spTree>
    <p:extLst>
      <p:ext uri="{BB962C8B-B14F-4D97-AF65-F5344CB8AC3E}">
        <p14:creationId xmlns:p14="http://schemas.microsoft.com/office/powerpoint/2010/main" val="4069283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body" idx="1"/>
          </p:nvPr>
        </p:nvSpPr>
        <p:spPr>
          <a:noFill/>
          <a:ln/>
        </p:spPr>
        <p:txBody>
          <a:bodyPr/>
          <a:lstStyle/>
          <a:p>
            <a:pPr lvl="1" eaLnBrk="1" hangingPunct="1">
              <a:spcBef>
                <a:spcPts val="219"/>
              </a:spcBef>
            </a:pPr>
            <a:r>
              <a:rPr lang="en-US" altLang="en-US" dirty="0"/>
              <a:t>To open a script file and display the code in the SQL Worksheet area, perform the following steps: </a:t>
            </a:r>
          </a:p>
          <a:p>
            <a:pPr lvl="2" eaLnBrk="1" hangingPunct="1">
              <a:spcBef>
                <a:spcPts val="219"/>
              </a:spcBef>
              <a:buNone/>
            </a:pPr>
            <a:r>
              <a:rPr lang="en-US" altLang="en-US" dirty="0"/>
              <a:t>1.	In the files navigator, select (or navigate to) the script file that you want to open. </a:t>
            </a:r>
          </a:p>
          <a:p>
            <a:pPr lvl="2" eaLnBrk="1" hangingPunct="1">
              <a:spcBef>
                <a:spcPts val="219"/>
              </a:spcBef>
              <a:buNone/>
            </a:pPr>
            <a:r>
              <a:rPr lang="en-US" altLang="en-US" dirty="0"/>
              <a:t>2.	Double-click the file to open it. The code of the script file is displayed in the SQL Worksheet area.</a:t>
            </a:r>
          </a:p>
          <a:p>
            <a:pPr lvl="2" eaLnBrk="1" hangingPunct="1">
              <a:spcBef>
                <a:spcPts val="219"/>
              </a:spcBef>
              <a:buNone/>
            </a:pPr>
            <a:r>
              <a:rPr lang="en-US" altLang="en-US" dirty="0"/>
              <a:t>3.	Select a connection from the connection drop-down list. </a:t>
            </a:r>
          </a:p>
          <a:p>
            <a:pPr lvl="2" eaLnBrk="1" hangingPunct="1">
              <a:spcBef>
                <a:spcPts val="219"/>
              </a:spcBef>
              <a:buNone/>
            </a:pPr>
            <a:r>
              <a:rPr lang="en-US" altLang="en-US" dirty="0"/>
              <a:t>4.	To run the code, click the Run Script (F5) icon on the SQL Worksheet toolbar. If you have not selected a connection from the connection drop-down list, a connection dialog box will appear. Select the connection that you want to use for the script execution.</a:t>
            </a:r>
          </a:p>
          <a:p>
            <a:pPr lvl="1" eaLnBrk="1" hangingPunct="1">
              <a:spcBef>
                <a:spcPts val="219"/>
              </a:spcBef>
            </a:pPr>
            <a:r>
              <a:rPr lang="en-US" altLang="en-US" dirty="0"/>
              <a:t>Alternatively, you can also do the following:</a:t>
            </a:r>
          </a:p>
          <a:p>
            <a:pPr lvl="2" eaLnBrk="1" hangingPunct="1">
              <a:spcBef>
                <a:spcPts val="219"/>
              </a:spcBef>
              <a:buNone/>
            </a:pPr>
            <a:r>
              <a:rPr lang="en-US" altLang="en-US" dirty="0"/>
              <a:t>1.	Select File &gt; Open. The Open dialog box is displayed.</a:t>
            </a:r>
          </a:p>
          <a:p>
            <a:pPr lvl="2" eaLnBrk="1" hangingPunct="1">
              <a:spcBef>
                <a:spcPts val="219"/>
              </a:spcBef>
              <a:buNone/>
            </a:pPr>
            <a:r>
              <a:rPr lang="en-US" altLang="en-US" dirty="0"/>
              <a:t>2.	In the Open dialog box, select (or navigate to) the script file that you want to open.</a:t>
            </a:r>
          </a:p>
          <a:p>
            <a:pPr lvl="2" eaLnBrk="1" hangingPunct="1">
              <a:spcBef>
                <a:spcPts val="219"/>
              </a:spcBef>
              <a:buNone/>
            </a:pPr>
            <a:r>
              <a:rPr lang="en-US" altLang="en-US" dirty="0"/>
              <a:t>3.	Click Open. The code of the script file is displayed in the SQL Worksheet area.</a:t>
            </a:r>
          </a:p>
          <a:p>
            <a:pPr lvl="2" eaLnBrk="1" hangingPunct="1">
              <a:spcBef>
                <a:spcPts val="219"/>
              </a:spcBef>
              <a:buNone/>
            </a:pPr>
            <a:r>
              <a:rPr lang="en-US" altLang="en-US" dirty="0"/>
              <a:t>4.	Select a connection from the connection drop-down list. </a:t>
            </a:r>
          </a:p>
          <a:p>
            <a:pPr lvl="2" eaLnBrk="1" hangingPunct="1">
              <a:spcBef>
                <a:spcPts val="219"/>
              </a:spcBef>
              <a:buNone/>
            </a:pPr>
            <a:r>
              <a:rPr lang="en-US" altLang="en-US" dirty="0"/>
              <a:t>5.	To run the code, click the Run Script (F5) icon on the SQL Worksheet toolbar. If you have not selected a connection from the connection drop-down list, a connection dialog box will appear. Select the connection that you want to use for the script execution.</a:t>
            </a:r>
          </a:p>
        </p:txBody>
      </p:sp>
      <p:sp>
        <p:nvSpPr>
          <p:cNvPr id="45060"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20</a:t>
            </a:fld>
            <a:endParaRPr lang="en-US" dirty="0"/>
          </a:p>
        </p:txBody>
      </p:sp>
    </p:spTree>
    <p:extLst>
      <p:ext uri="{BB962C8B-B14F-4D97-AF65-F5344CB8AC3E}">
        <p14:creationId xmlns:p14="http://schemas.microsoft.com/office/powerpoint/2010/main" val="1801372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body" idx="1"/>
          </p:nvPr>
        </p:nvSpPr>
        <p:spPr>
          <a:noFill/>
          <a:ln/>
        </p:spPr>
        <p:txBody>
          <a:bodyPr/>
          <a:lstStyle/>
          <a:p>
            <a:pPr lvl="1">
              <a:buSzTx/>
              <a:buFontTx/>
              <a:buNone/>
            </a:pPr>
            <a:r>
              <a:rPr lang="en-US" altLang="en-US" dirty="0"/>
              <a:t>To run a saved SQL script, perform the following steps:</a:t>
            </a:r>
          </a:p>
          <a:p>
            <a:pPr lvl="2" eaLnBrk="1" hangingPunct="1">
              <a:buFont typeface="Times New Roman" pitchFamily="18" charset="0"/>
              <a:buNone/>
            </a:pPr>
            <a:r>
              <a:rPr lang="en-US" altLang="en-US" dirty="0"/>
              <a:t>1.	Use the </a:t>
            </a:r>
            <a:r>
              <a:rPr lang="en-US" altLang="en-US" b="1" dirty="0">
                <a:latin typeface="Courier New" pitchFamily="49" charset="0"/>
              </a:rPr>
              <a:t>@</a:t>
            </a:r>
            <a:r>
              <a:rPr lang="en-US" altLang="en-US" dirty="0"/>
              <a:t> command followed by the location and the name of the file that you want to run in the Enter SQL Statement window.</a:t>
            </a:r>
          </a:p>
          <a:p>
            <a:pPr lvl="2" eaLnBrk="1" hangingPunct="1">
              <a:buFont typeface="Times New Roman" pitchFamily="18" charset="0"/>
              <a:buAutoNum type="arabicPeriod" startAt="2"/>
            </a:pPr>
            <a:r>
              <a:rPr lang="en-US" altLang="en-US" dirty="0"/>
              <a:t>Click the Run Script icon.</a:t>
            </a:r>
          </a:p>
          <a:p>
            <a:pPr lvl="1" eaLnBrk="1" hangingPunct="1"/>
            <a:r>
              <a:rPr lang="en-US" altLang="en-US" dirty="0"/>
              <a:t>The results from running the file are displayed on the Script Output tabbed page. You can also save the script output by clicking the Save icon on the Script Output tabbed page. The File Save dialog box appears and you can identify a name and location for your file.</a:t>
            </a:r>
          </a:p>
        </p:txBody>
      </p:sp>
      <p:sp>
        <p:nvSpPr>
          <p:cNvPr id="47108"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21</a:t>
            </a:fld>
            <a:endParaRPr lang="en-US" dirty="0"/>
          </a:p>
        </p:txBody>
      </p:sp>
    </p:spTree>
    <p:extLst>
      <p:ext uri="{BB962C8B-B14F-4D97-AF65-F5344CB8AC3E}">
        <p14:creationId xmlns:p14="http://schemas.microsoft.com/office/powerpoint/2010/main" val="1615062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body" idx="1"/>
          </p:nvPr>
        </p:nvSpPr>
        <p:spPr>
          <a:noFill/>
          <a:ln/>
        </p:spPr>
        <p:txBody>
          <a:bodyPr/>
          <a:lstStyle/>
          <a:p>
            <a:pPr lvl="1" eaLnBrk="1" hangingPunct="1"/>
            <a:r>
              <a:rPr lang="en-US" altLang="en-US" dirty="0"/>
              <a:t>You may want to format the indentation, spacing, capitalization, and line separation of the SQL code. SQL Developer has a feature for formatting SQL code.</a:t>
            </a:r>
          </a:p>
          <a:p>
            <a:pPr lvl="1" eaLnBrk="1" hangingPunct="1"/>
            <a:r>
              <a:rPr lang="en-US" altLang="en-US" dirty="0"/>
              <a:t>To format the SQL code, right-click in the statement area and select Format.</a:t>
            </a:r>
          </a:p>
          <a:p>
            <a:pPr lvl="1" eaLnBrk="1" hangingPunct="1"/>
            <a:r>
              <a:rPr lang="en-US" altLang="en-US" dirty="0"/>
              <a:t>In the example in the slide, before formatting, the SQL code has the keywords not capitalized and the statement not properly indented. After formatting, the SQL code is beautified with the keywords capitalized and the statement properly indented.</a:t>
            </a:r>
          </a:p>
        </p:txBody>
      </p:sp>
      <p:sp>
        <p:nvSpPr>
          <p:cNvPr id="49156"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22</a:t>
            </a:fld>
            <a:endParaRPr lang="en-US" dirty="0"/>
          </a:p>
        </p:txBody>
      </p:sp>
    </p:spTree>
    <p:extLst>
      <p:ext uri="{BB962C8B-B14F-4D97-AF65-F5344CB8AC3E}">
        <p14:creationId xmlns:p14="http://schemas.microsoft.com/office/powerpoint/2010/main" val="4014645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type="body" idx="1"/>
          </p:nvPr>
        </p:nvSpPr>
        <p:spPr>
          <a:noFill/>
          <a:ln/>
        </p:spPr>
        <p:txBody>
          <a:bodyPr/>
          <a:lstStyle/>
          <a:p>
            <a:pPr lvl="1" eaLnBrk="1" hangingPunct="1"/>
            <a:r>
              <a:rPr lang="en-US" altLang="en-US" dirty="0"/>
              <a:t>You may want to use certain code fragments when you use the SQL Worksheet or create or edit a PL/SQL function or procedure. SQL Developer has a feature called Snippets. Snippets are code fragments such as SQL functions, optimizer hints, and miscellaneous PL/SQL programming techniques. You can drag snippets to the Editor window.</a:t>
            </a:r>
          </a:p>
          <a:p>
            <a:pPr lvl="1" eaLnBrk="1" hangingPunct="1"/>
            <a:r>
              <a:rPr lang="en-US" altLang="en-US" dirty="0"/>
              <a:t>To display Snippets, select View &gt; Snippets.</a:t>
            </a:r>
          </a:p>
          <a:p>
            <a:pPr lvl="1" eaLnBrk="1" hangingPunct="1"/>
            <a:r>
              <a:rPr lang="en-US" altLang="en-US" dirty="0"/>
              <a:t>The Snippets window is displayed on the right. You can use the drop-down list to select a group. A Snippets button is placed in the right window margin, so that you can display the Snippets window if it becomes hidden.</a:t>
            </a:r>
          </a:p>
        </p:txBody>
      </p:sp>
      <p:sp>
        <p:nvSpPr>
          <p:cNvPr id="51204"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23</a:t>
            </a:fld>
            <a:endParaRPr lang="en-US" dirty="0"/>
          </a:p>
        </p:txBody>
      </p:sp>
    </p:spTree>
    <p:extLst>
      <p:ext uri="{BB962C8B-B14F-4D97-AF65-F5344CB8AC3E}">
        <p14:creationId xmlns:p14="http://schemas.microsoft.com/office/powerpoint/2010/main" val="3068205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body" idx="1"/>
          </p:nvPr>
        </p:nvSpPr>
        <p:spPr>
          <a:noFill/>
          <a:ln/>
        </p:spPr>
        <p:txBody>
          <a:bodyPr/>
          <a:lstStyle/>
          <a:p>
            <a:pPr lvl="1" eaLnBrk="1" hangingPunct="1"/>
            <a:r>
              <a:rPr lang="en-US" altLang="en-US" dirty="0"/>
              <a:t>To insert a Snippet into your code in a SQL Worksheet or in a PL/SQL function or procedure, drag the snippet from the Snippets window to the desired place in your code. Then you can edit the syntax so that the SQL function is valid in the current context. To see a brief description of a SQL function in a tool tip, place the cursor over the function name.</a:t>
            </a:r>
          </a:p>
          <a:p>
            <a:pPr lvl="1" eaLnBrk="1" hangingPunct="1"/>
            <a:r>
              <a:rPr lang="en-US" altLang="en-US" dirty="0"/>
              <a:t>The example in the slide shows that </a:t>
            </a:r>
            <a:r>
              <a:rPr lang="en-US" altLang="en-US" dirty="0">
                <a:latin typeface="Courier New" pitchFamily="49" charset="0"/>
              </a:rPr>
              <a:t>CONCAT(char1,</a:t>
            </a:r>
            <a:r>
              <a:rPr lang="en-US" altLang="en-US" dirty="0"/>
              <a:t> </a:t>
            </a:r>
            <a:r>
              <a:rPr lang="en-US" altLang="en-US" dirty="0">
                <a:latin typeface="Courier New" pitchFamily="49" charset="0"/>
              </a:rPr>
              <a:t>char2)</a:t>
            </a:r>
            <a:r>
              <a:rPr lang="en-US" altLang="en-US" dirty="0"/>
              <a:t>is dragged from the Character Functions group in the Snippets window. Then the </a:t>
            </a:r>
            <a:r>
              <a:rPr lang="en-US" altLang="en-US" dirty="0">
                <a:latin typeface="Courier New" pitchFamily="49" charset="0"/>
              </a:rPr>
              <a:t>CONCAT</a:t>
            </a:r>
            <a:r>
              <a:rPr lang="en-US" altLang="en-US" dirty="0"/>
              <a:t> function syntax is edited and the rest of the statement is added as in the following:</a:t>
            </a:r>
          </a:p>
          <a:p>
            <a:pPr lvl="4" eaLnBrk="1" hangingPunct="1"/>
            <a:r>
              <a:rPr lang="en-US" altLang="en-US" dirty="0"/>
              <a:t>SELECT CONCAT(</a:t>
            </a:r>
            <a:r>
              <a:rPr lang="en-US" altLang="en-US" dirty="0" err="1"/>
              <a:t>first_name</a:t>
            </a:r>
            <a:r>
              <a:rPr lang="en-US" altLang="en-US" dirty="0"/>
              <a:t>, </a:t>
            </a:r>
            <a:r>
              <a:rPr lang="en-US" altLang="en-US" dirty="0" err="1"/>
              <a:t>last_name</a:t>
            </a:r>
            <a:r>
              <a:rPr lang="en-US" altLang="en-US" dirty="0"/>
              <a:t>)</a:t>
            </a:r>
          </a:p>
          <a:p>
            <a:pPr lvl="4" eaLnBrk="1" hangingPunct="1"/>
            <a:r>
              <a:rPr lang="en-US" altLang="en-US" dirty="0"/>
              <a:t>FROM employees;</a:t>
            </a:r>
          </a:p>
        </p:txBody>
      </p:sp>
      <p:sp>
        <p:nvSpPr>
          <p:cNvPr id="53252"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24</a:t>
            </a:fld>
            <a:endParaRPr lang="en-US" dirty="0"/>
          </a:p>
        </p:txBody>
      </p:sp>
    </p:spTree>
    <p:extLst>
      <p:ext uri="{BB962C8B-B14F-4D97-AF65-F5344CB8AC3E}">
        <p14:creationId xmlns:p14="http://schemas.microsoft.com/office/powerpoint/2010/main" val="2705408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Notes Placeholder 2"/>
          <p:cNvSpPr>
            <a:spLocks noGrp="1"/>
          </p:cNvSpPr>
          <p:nvPr>
            <p:ph type="body" idx="1"/>
          </p:nvPr>
        </p:nvSpPr>
        <p:spPr>
          <a:noFill/>
          <a:ln/>
        </p:spPr>
        <p:txBody>
          <a:bodyPr/>
          <a:lstStyle/>
          <a:p>
            <a:pPr lvl="1"/>
            <a:r>
              <a:rPr lang="en-US" altLang="en-US" b="0" dirty="0"/>
              <a:t>The recycle bin is a data dictionary table containing information about dropped objects. Dropped tables and any associated objects such as indexes, constraints, nested tables, and the likes are not removed and still occupy space. They continue to count against user space quotas, until specifically purged from the recycle bin or the unlikely situation where they must be purged by the database because of </a:t>
            </a:r>
            <a:r>
              <a:rPr lang="en-US" altLang="en-US" b="0" dirty="0" err="1"/>
              <a:t>tablespace</a:t>
            </a:r>
            <a:r>
              <a:rPr lang="en-US" altLang="en-US" b="0" dirty="0"/>
              <a:t> space constraints.</a:t>
            </a:r>
          </a:p>
          <a:p>
            <a:pPr lvl="1"/>
            <a:r>
              <a:rPr lang="en-US" altLang="en-US" b="0" dirty="0"/>
              <a:t>To use the recycle bin, perform the following steps:</a:t>
            </a:r>
          </a:p>
          <a:p>
            <a:pPr lvl="2" eaLnBrk="1" hangingPunct="1">
              <a:buFont typeface="Times New Roman" pitchFamily="18" charset="0"/>
              <a:buNone/>
            </a:pPr>
            <a:r>
              <a:rPr lang="en-US" altLang="en-US" dirty="0"/>
              <a:t>1.	In the Connections navigator, select (or navigate to) the recycle bin.</a:t>
            </a:r>
          </a:p>
          <a:p>
            <a:pPr lvl="2" eaLnBrk="1" hangingPunct="1">
              <a:buFont typeface="Times New Roman" pitchFamily="18" charset="0"/>
              <a:buNone/>
            </a:pPr>
            <a:r>
              <a:rPr lang="en-US" altLang="en-US" dirty="0"/>
              <a:t>2.	Expand Recycle Bin and click the object name. The object details are displayed in the SQL Worksheet area.</a:t>
            </a:r>
          </a:p>
          <a:p>
            <a:pPr lvl="2" eaLnBrk="1" hangingPunct="1">
              <a:buFont typeface="Times New Roman" pitchFamily="18" charset="0"/>
              <a:buNone/>
            </a:pPr>
            <a:r>
              <a:rPr lang="en-US" altLang="en-US" dirty="0"/>
              <a:t>3.	Click the Actions drop-down list and select the operation that you want to perform on the object.</a:t>
            </a:r>
          </a:p>
        </p:txBody>
      </p:sp>
      <p:sp>
        <p:nvSpPr>
          <p:cNvPr id="55300"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25</a:t>
            </a:fld>
            <a:endParaRPr lang="en-US" dirty="0"/>
          </a:p>
        </p:txBody>
      </p:sp>
    </p:spTree>
    <p:extLst>
      <p:ext uri="{BB962C8B-B14F-4D97-AF65-F5344CB8AC3E}">
        <p14:creationId xmlns:p14="http://schemas.microsoft.com/office/powerpoint/2010/main" val="1860849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body" idx="1"/>
          </p:nvPr>
        </p:nvSpPr>
        <p:spPr>
          <a:noFill/>
          <a:ln/>
        </p:spPr>
        <p:txBody>
          <a:bodyPr/>
          <a:lstStyle/>
          <a:p>
            <a:pPr lvl="1" eaLnBrk="1" hangingPunct="1"/>
            <a:r>
              <a:rPr lang="en-US" altLang="en-US" dirty="0"/>
              <a:t>In SQL Developer, you can debug PL/SQL procedures and functions. Using the Debug menu options, you can perform the following debugging tasks:</a:t>
            </a:r>
          </a:p>
          <a:p>
            <a:pPr lvl="2" eaLnBrk="1" hangingPunct="1"/>
            <a:r>
              <a:rPr lang="en-US" altLang="en-US" b="1" dirty="0"/>
              <a:t>Find Execution Point</a:t>
            </a:r>
            <a:r>
              <a:rPr lang="en-US" altLang="en-US" dirty="0"/>
              <a:t> goes to the next execution point. </a:t>
            </a:r>
          </a:p>
          <a:p>
            <a:pPr lvl="2" eaLnBrk="1" hangingPunct="1"/>
            <a:r>
              <a:rPr lang="en-US" altLang="en-US" b="1" dirty="0"/>
              <a:t>Resume</a:t>
            </a:r>
            <a:r>
              <a:rPr lang="en-US" altLang="en-US" dirty="0"/>
              <a:t> continues execution.</a:t>
            </a:r>
          </a:p>
          <a:p>
            <a:pPr lvl="2" eaLnBrk="1" hangingPunct="1"/>
            <a:r>
              <a:rPr lang="en-US" altLang="en-US" b="1" dirty="0"/>
              <a:t>Step Over</a:t>
            </a:r>
            <a:r>
              <a:rPr lang="en-US" altLang="en-US" dirty="0"/>
              <a:t> bypasses the next method and goes to the next statement after the method. </a:t>
            </a:r>
          </a:p>
          <a:p>
            <a:pPr lvl="2" eaLnBrk="1" hangingPunct="1"/>
            <a:r>
              <a:rPr lang="en-US" altLang="en-US" b="1" dirty="0"/>
              <a:t>Step Into</a:t>
            </a:r>
            <a:r>
              <a:rPr lang="en-US" altLang="en-US" dirty="0"/>
              <a:t> goes to the first statement in the next method. </a:t>
            </a:r>
          </a:p>
          <a:p>
            <a:pPr lvl="2" eaLnBrk="1" hangingPunct="1"/>
            <a:r>
              <a:rPr lang="en-US" altLang="en-US" b="1" dirty="0"/>
              <a:t>Step Out</a:t>
            </a:r>
            <a:r>
              <a:rPr lang="en-US" altLang="en-US" dirty="0"/>
              <a:t> leaves the current method and goes to the next statement. </a:t>
            </a:r>
          </a:p>
          <a:p>
            <a:pPr lvl="2" eaLnBrk="1" hangingPunct="1"/>
            <a:r>
              <a:rPr lang="en-US" altLang="en-US" b="1" dirty="0"/>
              <a:t>Step to End of Method</a:t>
            </a:r>
            <a:r>
              <a:rPr lang="en-US" altLang="en-US" dirty="0"/>
              <a:t> goes to the last statement of the current method. </a:t>
            </a:r>
          </a:p>
          <a:p>
            <a:pPr lvl="2" eaLnBrk="1" hangingPunct="1"/>
            <a:r>
              <a:rPr lang="en-US" altLang="en-US" b="1" dirty="0"/>
              <a:t>Pause</a:t>
            </a:r>
            <a:r>
              <a:rPr lang="en-US" altLang="en-US" dirty="0"/>
              <a:t> halts execution, but does not exit, thus allowing you to resume execution. </a:t>
            </a:r>
          </a:p>
          <a:p>
            <a:pPr lvl="2" eaLnBrk="1" hangingPunct="1"/>
            <a:r>
              <a:rPr lang="en-US" altLang="en-US" b="1" dirty="0"/>
              <a:t>Terminate</a:t>
            </a:r>
            <a:r>
              <a:rPr lang="en-US" altLang="en-US" dirty="0"/>
              <a:t> halts and exits the execution. You cannot resume execution from this point; instead, to start running or debugging from the beginning of the function or procedure, click the Run or Debug icon on the Source tab toolbar. </a:t>
            </a:r>
          </a:p>
          <a:p>
            <a:pPr lvl="2" eaLnBrk="1" hangingPunct="1"/>
            <a:r>
              <a:rPr lang="en-US" altLang="en-US" b="1" dirty="0"/>
              <a:t>Garbage Collection</a:t>
            </a:r>
            <a:r>
              <a:rPr lang="en-US" altLang="en-US" dirty="0"/>
              <a:t> removes invalid objects from the cache in favor of more frequently accessed and more valid objects.</a:t>
            </a:r>
          </a:p>
          <a:p>
            <a:pPr lvl="1" eaLnBrk="1" hangingPunct="1"/>
            <a:r>
              <a:rPr lang="en-US" altLang="en-US" dirty="0">
                <a:solidFill>
                  <a:schemeClr val="tx1"/>
                </a:solidFill>
              </a:rPr>
              <a:t>These options are also available as icons on the Debugging tab of the output window.</a:t>
            </a:r>
          </a:p>
        </p:txBody>
      </p:sp>
      <p:sp>
        <p:nvSpPr>
          <p:cNvPr id="57348"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26</a:t>
            </a:fld>
            <a:endParaRPr lang="en-US" dirty="0"/>
          </a:p>
        </p:txBody>
      </p:sp>
    </p:spTree>
    <p:extLst>
      <p:ext uri="{BB962C8B-B14F-4D97-AF65-F5344CB8AC3E}">
        <p14:creationId xmlns:p14="http://schemas.microsoft.com/office/powerpoint/2010/main" val="3843054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body" idx="1"/>
          </p:nvPr>
        </p:nvSpPr>
        <p:spPr>
          <a:noFill/>
          <a:ln/>
        </p:spPr>
        <p:txBody>
          <a:bodyPr/>
          <a:lstStyle/>
          <a:p>
            <a:pPr lvl="1">
              <a:spcBef>
                <a:spcPts val="55"/>
              </a:spcBef>
            </a:pPr>
            <a:r>
              <a:rPr lang="en-US" altLang="en-US" dirty="0"/>
              <a:t>SQL Developer provides many reports about the database and its objects. These reports can be grouped into the following categories:</a:t>
            </a:r>
          </a:p>
          <a:p>
            <a:pPr lvl="2">
              <a:spcBef>
                <a:spcPts val="55"/>
              </a:spcBef>
            </a:pPr>
            <a:r>
              <a:rPr lang="en-US" altLang="en-US" dirty="0"/>
              <a:t>About Your Database reports</a:t>
            </a:r>
          </a:p>
          <a:p>
            <a:pPr lvl="2">
              <a:spcBef>
                <a:spcPts val="55"/>
              </a:spcBef>
            </a:pPr>
            <a:r>
              <a:rPr lang="en-US" altLang="en-US" dirty="0"/>
              <a:t>Database Administration reports</a:t>
            </a:r>
          </a:p>
          <a:p>
            <a:pPr lvl="2">
              <a:spcBef>
                <a:spcPts val="55"/>
              </a:spcBef>
            </a:pPr>
            <a:r>
              <a:rPr lang="en-US" altLang="en-US" dirty="0"/>
              <a:t>Table reports</a:t>
            </a:r>
          </a:p>
          <a:p>
            <a:pPr lvl="2">
              <a:spcBef>
                <a:spcPts val="55"/>
              </a:spcBef>
            </a:pPr>
            <a:r>
              <a:rPr lang="en-US" altLang="en-US" dirty="0"/>
              <a:t>PL/SQL reports</a:t>
            </a:r>
          </a:p>
          <a:p>
            <a:pPr lvl="2">
              <a:spcBef>
                <a:spcPts val="55"/>
              </a:spcBef>
            </a:pPr>
            <a:r>
              <a:rPr lang="en-US" altLang="en-US" dirty="0"/>
              <a:t>Security reports</a:t>
            </a:r>
          </a:p>
          <a:p>
            <a:pPr lvl="2">
              <a:spcBef>
                <a:spcPts val="55"/>
              </a:spcBef>
            </a:pPr>
            <a:r>
              <a:rPr lang="en-US" altLang="en-US" dirty="0"/>
              <a:t>XML reports</a:t>
            </a:r>
          </a:p>
          <a:p>
            <a:pPr lvl="2">
              <a:spcBef>
                <a:spcPts val="55"/>
              </a:spcBef>
            </a:pPr>
            <a:r>
              <a:rPr lang="en-US" altLang="en-US" dirty="0"/>
              <a:t>Jobs reports</a:t>
            </a:r>
          </a:p>
          <a:p>
            <a:pPr lvl="2">
              <a:spcBef>
                <a:spcPts val="55"/>
              </a:spcBef>
            </a:pPr>
            <a:r>
              <a:rPr lang="en-US" altLang="en-US" dirty="0"/>
              <a:t>Streams reports</a:t>
            </a:r>
          </a:p>
          <a:p>
            <a:pPr lvl="2">
              <a:spcBef>
                <a:spcPts val="55"/>
              </a:spcBef>
            </a:pPr>
            <a:r>
              <a:rPr lang="en-US" altLang="en-US" dirty="0"/>
              <a:t>All Objects reports</a:t>
            </a:r>
          </a:p>
          <a:p>
            <a:pPr lvl="2">
              <a:spcBef>
                <a:spcPts val="55"/>
              </a:spcBef>
            </a:pPr>
            <a:r>
              <a:rPr lang="en-US" altLang="en-US" dirty="0"/>
              <a:t>Data Dictionary reports</a:t>
            </a:r>
          </a:p>
          <a:p>
            <a:pPr lvl="2">
              <a:spcBef>
                <a:spcPts val="55"/>
              </a:spcBef>
            </a:pPr>
            <a:r>
              <a:rPr lang="en-US" altLang="en-US" dirty="0"/>
              <a:t>User-Defined reports</a:t>
            </a:r>
          </a:p>
          <a:p>
            <a:pPr lvl="1">
              <a:spcBef>
                <a:spcPts val="55"/>
              </a:spcBef>
            </a:pPr>
            <a:r>
              <a:rPr lang="en-US" altLang="en-US" dirty="0"/>
              <a:t>To display reports, click the Reports tab on the left of the window. Individual reports are displayed in tabbed panes on the right of the window; for each report, you can select (using a drop-down list) the database connection for which to display the report. For reports about objects, the objects shown are only those visible to the database user associated with the selected database connection, and the rows are usually ordered by Owner. You can also create your own user-defined reports.</a:t>
            </a:r>
          </a:p>
        </p:txBody>
      </p:sp>
      <p:sp>
        <p:nvSpPr>
          <p:cNvPr id="59396"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27</a:t>
            </a:fld>
            <a:endParaRPr lang="en-US" dirty="0"/>
          </a:p>
        </p:txBody>
      </p:sp>
    </p:spTree>
    <p:extLst>
      <p:ext uri="{BB962C8B-B14F-4D97-AF65-F5344CB8AC3E}">
        <p14:creationId xmlns:p14="http://schemas.microsoft.com/office/powerpoint/2010/main" val="2759924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Grp="1" noChangeArrowheads="1"/>
          </p:cNvSpPr>
          <p:nvPr>
            <p:ph type="body" idx="1"/>
          </p:nvPr>
        </p:nvSpPr>
        <p:spPr>
          <a:noFill/>
          <a:ln/>
        </p:spPr>
        <p:txBody>
          <a:bodyPr/>
          <a:lstStyle/>
          <a:p>
            <a:pPr lvl="1" eaLnBrk="1" hangingPunct="1"/>
            <a:r>
              <a:rPr lang="en-US" altLang="en-US" dirty="0"/>
              <a:t>User-defined reports are reports created by SQL Developer users. To create a user-defined report, perform the following steps:</a:t>
            </a:r>
          </a:p>
          <a:p>
            <a:pPr lvl="2" eaLnBrk="1" hangingPunct="1">
              <a:buFont typeface="Times New Roman" pitchFamily="18" charset="0"/>
              <a:buNone/>
            </a:pPr>
            <a:r>
              <a:rPr lang="en-US" altLang="en-US" dirty="0"/>
              <a:t>1.	Right-click the User Defined Reports node under Reports and select Add Report.</a:t>
            </a:r>
          </a:p>
          <a:p>
            <a:pPr lvl="2" eaLnBrk="1" hangingPunct="1">
              <a:buFont typeface="Times New Roman" pitchFamily="18" charset="0"/>
              <a:buNone/>
            </a:pPr>
            <a:r>
              <a:rPr lang="en-US" altLang="en-US" dirty="0"/>
              <a:t>2.	In the Create Report dialog box, specify the report name and the SQL query to retrieve information for the report. Then click Apply.</a:t>
            </a:r>
          </a:p>
          <a:p>
            <a:pPr lvl="1" eaLnBrk="1" hangingPunct="1"/>
            <a:r>
              <a:rPr lang="en-US" altLang="en-US" dirty="0"/>
              <a:t>In the example in the slide, the report name is specified as </a:t>
            </a:r>
            <a:r>
              <a:rPr lang="en-US" altLang="en-US" dirty="0" err="1">
                <a:latin typeface="Courier New" pitchFamily="49" charset="0"/>
              </a:rPr>
              <a:t>emp_sal</a:t>
            </a:r>
            <a:r>
              <a:rPr lang="en-US" altLang="en-US" dirty="0"/>
              <a:t>. An optional description is provided indicating that the report contains details of employees with </a:t>
            </a:r>
            <a:r>
              <a:rPr lang="en-US" altLang="en-US" dirty="0">
                <a:latin typeface="Courier New" pitchFamily="49" charset="0"/>
              </a:rPr>
              <a:t>salary</a:t>
            </a:r>
            <a:r>
              <a:rPr lang="en-US" altLang="en-US" dirty="0"/>
              <a:t> </a:t>
            </a:r>
            <a:r>
              <a:rPr lang="en-US" altLang="en-US" dirty="0">
                <a:latin typeface="Courier New" pitchFamily="49" charset="0"/>
              </a:rPr>
              <a:t>&gt;=</a:t>
            </a:r>
            <a:r>
              <a:rPr lang="en-US" altLang="en-US" dirty="0"/>
              <a:t> </a:t>
            </a:r>
            <a:r>
              <a:rPr lang="en-US" altLang="en-US" dirty="0">
                <a:latin typeface="Courier New" pitchFamily="49" charset="0"/>
              </a:rPr>
              <a:t>10000</a:t>
            </a:r>
            <a:r>
              <a:rPr lang="en-US" altLang="en-US" dirty="0"/>
              <a:t>. The complete SQL statement for retrieving the information to be displayed in the user-defined report is specified in the SQL box. You can also include an optional tool tip to be displayed when the cursor stays briefly over the report name in the Reports navigator display.</a:t>
            </a:r>
          </a:p>
          <a:p>
            <a:pPr lvl="1" eaLnBrk="1" hangingPunct="1"/>
            <a:r>
              <a:rPr lang="en-US" altLang="en-US" dirty="0"/>
              <a:t>You can organize user-defined reports in folders and you can create a hierarchy of folders and subfolders. To create a folder for user-defined reports, right-click the User Defined Reports node or any folder name under that node and select Add Folder. Information about user-defined reports, including any folders for these reports, is stored in a file named </a:t>
            </a:r>
            <a:r>
              <a:rPr lang="en-US" altLang="en-US" dirty="0">
                <a:latin typeface="Courier New" pitchFamily="49" charset="0"/>
              </a:rPr>
              <a:t>UserReports.xml</a:t>
            </a:r>
            <a:r>
              <a:rPr lang="en-US" altLang="en-US" dirty="0"/>
              <a:t> in the directory for user-specific information.</a:t>
            </a:r>
          </a:p>
        </p:txBody>
      </p:sp>
      <p:sp>
        <p:nvSpPr>
          <p:cNvPr id="61444"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28</a:t>
            </a:fld>
            <a:endParaRPr lang="en-US" dirty="0"/>
          </a:p>
        </p:txBody>
      </p:sp>
    </p:spTree>
    <p:extLst>
      <p:ext uri="{BB962C8B-B14F-4D97-AF65-F5344CB8AC3E}">
        <p14:creationId xmlns:p14="http://schemas.microsoft.com/office/powerpoint/2010/main" val="32522647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body" idx="1"/>
          </p:nvPr>
        </p:nvSpPr>
        <p:spPr>
          <a:noFill/>
          <a:ln/>
        </p:spPr>
        <p:txBody>
          <a:bodyPr/>
          <a:lstStyle/>
          <a:p>
            <a:pPr lvl="1" eaLnBrk="1" hangingPunct="1"/>
            <a:r>
              <a:rPr lang="en-US" altLang="en-US" dirty="0"/>
              <a:t>You have shortcut icons to some of the frequently used tools such as Notepad, Microsoft Word, and Dreamweaver, available to you. </a:t>
            </a:r>
          </a:p>
          <a:p>
            <a:pPr lvl="1" eaLnBrk="1" hangingPunct="1"/>
            <a:r>
              <a:rPr lang="en-US" altLang="en-US" dirty="0"/>
              <a:t>You can add external tools to the existing list or even delete shortcuts to the tools that you do not use frequently. To do so, perform the following steps:</a:t>
            </a:r>
          </a:p>
          <a:p>
            <a:pPr lvl="2" eaLnBrk="1" hangingPunct="1">
              <a:buFont typeface="Times New Roman" pitchFamily="18" charset="0"/>
              <a:buNone/>
            </a:pPr>
            <a:r>
              <a:rPr lang="en-US" altLang="en-US" dirty="0"/>
              <a:t>1.	From the Tools menu, select External Tools.</a:t>
            </a:r>
          </a:p>
          <a:p>
            <a:pPr lvl="2" eaLnBrk="1" hangingPunct="1">
              <a:buFont typeface="Times New Roman" pitchFamily="18" charset="0"/>
              <a:buNone/>
            </a:pPr>
            <a:r>
              <a:rPr lang="en-US" altLang="en-US" dirty="0"/>
              <a:t>2.	In the External Tools dialog box, select New to add new tools. Select Delete to remove any tool from the list.</a:t>
            </a:r>
          </a:p>
        </p:txBody>
      </p:sp>
      <p:sp>
        <p:nvSpPr>
          <p:cNvPr id="63492"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29</a:t>
            </a:fld>
            <a:endParaRPr lang="en-US" dirty="0"/>
          </a:p>
        </p:txBody>
      </p:sp>
    </p:spTree>
    <p:extLst>
      <p:ext uri="{BB962C8B-B14F-4D97-AF65-F5344CB8AC3E}">
        <p14:creationId xmlns:p14="http://schemas.microsoft.com/office/powerpoint/2010/main" val="1492815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noFill/>
          <a:ln/>
        </p:spPr>
        <p:txBody>
          <a:bodyPr/>
          <a:lstStyle/>
          <a:p>
            <a:pPr lvl="1" eaLnBrk="1" hangingPunct="1">
              <a:spcBef>
                <a:spcPts val="110"/>
              </a:spcBef>
            </a:pPr>
            <a:r>
              <a:rPr lang="en-US" altLang="en-US" dirty="0"/>
              <a:t>Oracle SQL Developer is a free graphical tool designed to improve your productivity and simplify the development of everyday database tasks. With just a few clicks, you can easily create and debug stored procedures, test SQL statements, and view optimizer plans.</a:t>
            </a:r>
          </a:p>
          <a:p>
            <a:pPr lvl="1" eaLnBrk="1" hangingPunct="1">
              <a:spcBef>
                <a:spcPts val="110"/>
              </a:spcBef>
            </a:pPr>
            <a:r>
              <a:rPr lang="en-US" altLang="en-US" dirty="0"/>
              <a:t>SQL Developer, which is the visual tool for database development, simplifies the following tasks:</a:t>
            </a:r>
          </a:p>
          <a:p>
            <a:pPr lvl="2" eaLnBrk="1" hangingPunct="1">
              <a:spcBef>
                <a:spcPts val="110"/>
              </a:spcBef>
            </a:pPr>
            <a:r>
              <a:rPr lang="en-US" altLang="en-US" dirty="0"/>
              <a:t>Browsing and managing database objects</a:t>
            </a:r>
          </a:p>
          <a:p>
            <a:pPr lvl="2" eaLnBrk="1" hangingPunct="1">
              <a:spcBef>
                <a:spcPts val="110"/>
              </a:spcBef>
            </a:pPr>
            <a:r>
              <a:rPr lang="en-US" altLang="en-US" dirty="0"/>
              <a:t>Executing SQL statements and scripts</a:t>
            </a:r>
          </a:p>
          <a:p>
            <a:pPr lvl="2" eaLnBrk="1" hangingPunct="1">
              <a:spcBef>
                <a:spcPts val="110"/>
              </a:spcBef>
            </a:pPr>
            <a:r>
              <a:rPr lang="en-US" altLang="en-US" dirty="0"/>
              <a:t>Editing and debugging PL/SQL statements</a:t>
            </a:r>
          </a:p>
          <a:p>
            <a:pPr lvl="2" eaLnBrk="1" hangingPunct="1">
              <a:spcBef>
                <a:spcPts val="110"/>
              </a:spcBef>
            </a:pPr>
            <a:r>
              <a:rPr lang="en-US" altLang="en-US" dirty="0"/>
              <a:t>Creating reports</a:t>
            </a:r>
          </a:p>
          <a:p>
            <a:pPr lvl="1" eaLnBrk="1" hangingPunct="1">
              <a:spcBef>
                <a:spcPts val="110"/>
              </a:spcBef>
            </a:pPr>
            <a:r>
              <a:rPr lang="en-US" altLang="en-US" dirty="0"/>
              <a:t>You can connect to any target Oracle database schema by using standard Oracle database authentication. When connected, you can perform operations on objects in the database.</a:t>
            </a:r>
          </a:p>
          <a:p>
            <a:pPr lvl="1" eaLnBrk="1" hangingPunct="1">
              <a:spcBef>
                <a:spcPts val="110"/>
              </a:spcBef>
            </a:pPr>
            <a:r>
              <a:rPr lang="en-US" altLang="en-US" dirty="0"/>
              <a:t>SQL Developer is the interface to administer the Oracle Application Express Listener. The new interface enables you to specify global settings and multiple database settings with different database connections for the Application Express Listener. SQL Developer provides the option to drag and drop objects by table or column name onto the worksheet. It provides improved DB Diff comparison options, </a:t>
            </a:r>
            <a:r>
              <a:rPr lang="en-US" altLang="en-US" dirty="0">
                <a:latin typeface="Courier New" pitchFamily="49" charset="0"/>
                <a:cs typeface="Courier New" pitchFamily="49" charset="0"/>
              </a:rPr>
              <a:t>GRANT</a:t>
            </a:r>
            <a:r>
              <a:rPr lang="en-US" altLang="en-US" dirty="0"/>
              <a:t> statement support in the SQL editor, and DB Doc reporting. Additionally, SQL Developer includes support for Oracle Database </a:t>
            </a:r>
            <a:r>
              <a:rPr lang="en-US" altLang="en-US" dirty="0" smtClean="0"/>
              <a:t>19c  </a:t>
            </a:r>
            <a:r>
              <a:rPr lang="en-US" altLang="en-US" dirty="0"/>
              <a:t>features.</a:t>
            </a:r>
          </a:p>
        </p:txBody>
      </p:sp>
      <p:sp>
        <p:nvSpPr>
          <p:cNvPr id="11268"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3</a:t>
            </a:fld>
            <a:endParaRPr lang="en-US" dirty="0"/>
          </a:p>
        </p:txBody>
      </p:sp>
    </p:spTree>
    <p:extLst>
      <p:ext uri="{BB962C8B-B14F-4D97-AF65-F5344CB8AC3E}">
        <p14:creationId xmlns:p14="http://schemas.microsoft.com/office/powerpoint/2010/main" val="3490419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noChangeArrowheads="1"/>
          </p:cNvSpPr>
          <p:nvPr>
            <p:ph type="body" idx="1"/>
          </p:nvPr>
        </p:nvSpPr>
        <p:spPr>
          <a:xfrm>
            <a:off x="457200" y="4617720"/>
            <a:ext cx="6858000" cy="6244128"/>
          </a:xfrm>
          <a:noFill/>
          <a:ln/>
        </p:spPr>
        <p:txBody>
          <a:bodyPr/>
          <a:lstStyle/>
          <a:p>
            <a:pPr lvl="1" eaLnBrk="1" hangingPunct="1">
              <a:spcBef>
                <a:spcPts val="329"/>
              </a:spcBef>
            </a:pPr>
            <a:r>
              <a:rPr lang="en-US" altLang="en-US" dirty="0"/>
              <a:t>You can customize many aspects of the SQL Developer interface and environment by modifying SQL Developer preferences according to your needs. To modify SQL Developer preferences, select Tools, and then Preferences.</a:t>
            </a:r>
          </a:p>
          <a:p>
            <a:pPr lvl="1" eaLnBrk="1" hangingPunct="1">
              <a:spcBef>
                <a:spcPts val="329"/>
              </a:spcBef>
            </a:pPr>
            <a:r>
              <a:rPr lang="en-US" altLang="en-US" dirty="0"/>
              <a:t>The preferences are grouped into the following categories:</a:t>
            </a:r>
          </a:p>
          <a:p>
            <a:pPr lvl="2" eaLnBrk="1" hangingPunct="1">
              <a:spcBef>
                <a:spcPts val="300"/>
              </a:spcBef>
            </a:pPr>
            <a:r>
              <a:rPr lang="en-US" altLang="en-US" dirty="0"/>
              <a:t>Environment</a:t>
            </a:r>
          </a:p>
          <a:p>
            <a:pPr lvl="2" eaLnBrk="1" hangingPunct="1">
              <a:spcBef>
                <a:spcPts val="300"/>
              </a:spcBef>
            </a:pPr>
            <a:r>
              <a:rPr lang="en-US" altLang="en-US" dirty="0"/>
              <a:t>Change Management Parameter</a:t>
            </a:r>
          </a:p>
          <a:p>
            <a:pPr lvl="2" eaLnBrk="1" hangingPunct="1">
              <a:spcBef>
                <a:spcPts val="300"/>
              </a:spcBef>
            </a:pPr>
            <a:r>
              <a:rPr lang="en-US" altLang="en-US" dirty="0"/>
              <a:t>Code Editors</a:t>
            </a:r>
          </a:p>
          <a:p>
            <a:pPr lvl="2" eaLnBrk="1" hangingPunct="1">
              <a:spcBef>
                <a:spcPts val="300"/>
              </a:spcBef>
            </a:pPr>
            <a:r>
              <a:rPr lang="en-US" altLang="en-US" dirty="0"/>
              <a:t>Compare and Merge</a:t>
            </a:r>
          </a:p>
          <a:p>
            <a:pPr lvl="2" eaLnBrk="1" hangingPunct="1">
              <a:spcBef>
                <a:spcPts val="300"/>
              </a:spcBef>
            </a:pPr>
            <a:r>
              <a:rPr lang="en-US" altLang="en-US" dirty="0"/>
              <a:t>Database</a:t>
            </a:r>
          </a:p>
          <a:p>
            <a:pPr lvl="2" eaLnBrk="1" hangingPunct="1">
              <a:spcBef>
                <a:spcPts val="300"/>
              </a:spcBef>
            </a:pPr>
            <a:r>
              <a:rPr lang="en-US" altLang="en-US" dirty="0"/>
              <a:t>Data Miner</a:t>
            </a:r>
          </a:p>
          <a:p>
            <a:pPr lvl="2" eaLnBrk="1" hangingPunct="1">
              <a:spcBef>
                <a:spcPts val="300"/>
              </a:spcBef>
            </a:pPr>
            <a:r>
              <a:rPr lang="en-US" altLang="en-US" dirty="0"/>
              <a:t>Data Modeler</a:t>
            </a:r>
          </a:p>
          <a:p>
            <a:pPr lvl="2" eaLnBrk="1" hangingPunct="1">
              <a:spcBef>
                <a:spcPts val="300"/>
              </a:spcBef>
            </a:pPr>
            <a:r>
              <a:rPr lang="en-US" altLang="en-US" dirty="0"/>
              <a:t>Debugger</a:t>
            </a:r>
          </a:p>
          <a:p>
            <a:pPr lvl="2" eaLnBrk="1" hangingPunct="1">
              <a:spcBef>
                <a:spcPts val="300"/>
              </a:spcBef>
            </a:pPr>
            <a:r>
              <a:rPr lang="en-US" altLang="en-US" dirty="0"/>
              <a:t>Extensions</a:t>
            </a:r>
          </a:p>
          <a:p>
            <a:pPr lvl="2" eaLnBrk="1" hangingPunct="1">
              <a:spcBef>
                <a:spcPts val="300"/>
              </a:spcBef>
            </a:pPr>
            <a:r>
              <a:rPr lang="en-US" altLang="en-US" dirty="0"/>
              <a:t>External Editor</a:t>
            </a:r>
          </a:p>
          <a:p>
            <a:pPr lvl="2" eaLnBrk="1" hangingPunct="1">
              <a:spcBef>
                <a:spcPts val="300"/>
              </a:spcBef>
            </a:pPr>
            <a:r>
              <a:rPr lang="en-US" altLang="en-US" dirty="0"/>
              <a:t>File Types</a:t>
            </a:r>
          </a:p>
          <a:p>
            <a:pPr lvl="2" eaLnBrk="1" hangingPunct="1">
              <a:spcBef>
                <a:spcPts val="300"/>
              </a:spcBef>
            </a:pPr>
            <a:r>
              <a:rPr lang="en-US" altLang="en-US" dirty="0"/>
              <a:t>Migration </a:t>
            </a:r>
          </a:p>
          <a:p>
            <a:pPr lvl="2" eaLnBrk="1" hangingPunct="1">
              <a:spcBef>
                <a:spcPts val="300"/>
              </a:spcBef>
            </a:pPr>
            <a:r>
              <a:rPr lang="en-US" altLang="en-US" dirty="0" err="1"/>
              <a:t>Mouseover</a:t>
            </a:r>
            <a:r>
              <a:rPr lang="en-US" altLang="en-US" dirty="0"/>
              <a:t> Popups</a:t>
            </a:r>
          </a:p>
          <a:p>
            <a:pPr lvl="2" eaLnBrk="1" hangingPunct="1">
              <a:spcBef>
                <a:spcPts val="300"/>
              </a:spcBef>
            </a:pPr>
            <a:r>
              <a:rPr lang="en-US" altLang="en-US" dirty="0"/>
              <a:t>Shortcut Keys</a:t>
            </a:r>
          </a:p>
          <a:p>
            <a:pPr lvl="2" eaLnBrk="1" hangingPunct="1">
              <a:spcBef>
                <a:spcPts val="300"/>
              </a:spcBef>
            </a:pPr>
            <a:r>
              <a:rPr lang="en-US" altLang="en-US" dirty="0"/>
              <a:t>Unit Test Parameters</a:t>
            </a:r>
          </a:p>
          <a:p>
            <a:pPr lvl="2" eaLnBrk="1" hangingPunct="1">
              <a:spcBef>
                <a:spcPts val="300"/>
              </a:spcBef>
            </a:pPr>
            <a:r>
              <a:rPr lang="en-US" altLang="en-US" dirty="0"/>
              <a:t>Versioning</a:t>
            </a:r>
          </a:p>
          <a:p>
            <a:pPr lvl="2" eaLnBrk="1" hangingPunct="1">
              <a:spcBef>
                <a:spcPts val="300"/>
              </a:spcBef>
            </a:pPr>
            <a:r>
              <a:rPr lang="en-US" altLang="en-US" dirty="0"/>
              <a:t>Web Browser and Proxy</a:t>
            </a:r>
          </a:p>
          <a:p>
            <a:pPr lvl="2" eaLnBrk="1" hangingPunct="1">
              <a:spcBef>
                <a:spcPts val="300"/>
              </a:spcBef>
            </a:pPr>
            <a:r>
              <a:rPr lang="en-US" altLang="en-US" dirty="0"/>
              <a:t>XML </a:t>
            </a:r>
            <a:r>
              <a:rPr lang="en-US" altLang="en-US" dirty="0" smtClean="0"/>
              <a:t>Schemas</a:t>
            </a:r>
            <a:endParaRPr lang="en-US" altLang="en-US" dirty="0"/>
          </a:p>
        </p:txBody>
      </p:sp>
      <p:sp>
        <p:nvSpPr>
          <p:cNvPr id="65540"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dirty="0" smtClean="0"/>
              <a:t>Oracle Database 19c: SQL Workshop   B - </a:t>
            </a:r>
            <a:fld id="{7C951E65-0BAA-4B24-AD87-683F8269D8DB}" type="slidenum">
              <a:rPr lang="en-US" smtClean="0"/>
              <a:pPr>
                <a:defRPr/>
              </a:pPr>
              <a:t>30</a:t>
            </a:fld>
            <a:endParaRPr lang="en-US" dirty="0"/>
          </a:p>
        </p:txBody>
      </p:sp>
    </p:spTree>
    <p:extLst>
      <p:ext uri="{BB962C8B-B14F-4D97-AF65-F5344CB8AC3E}">
        <p14:creationId xmlns:p14="http://schemas.microsoft.com/office/powerpoint/2010/main" val="26026225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Notes Placeholder 2"/>
          <p:cNvSpPr>
            <a:spLocks noGrp="1"/>
          </p:cNvSpPr>
          <p:nvPr>
            <p:ph type="body" idx="1"/>
          </p:nvPr>
        </p:nvSpPr>
        <p:spPr>
          <a:noFill/>
          <a:ln/>
        </p:spPr>
        <p:txBody>
          <a:bodyPr/>
          <a:lstStyle/>
          <a:p>
            <a:pPr lvl="1"/>
            <a:r>
              <a:rPr lang="en-US" altLang="en-US" dirty="0"/>
              <a:t>Using the integrated version of the SQL Developer Data Modeler, you can:</a:t>
            </a:r>
          </a:p>
          <a:p>
            <a:pPr lvl="2"/>
            <a:r>
              <a:rPr lang="en-US" altLang="en-US" dirty="0"/>
              <a:t>Create, open, import, and save a database design</a:t>
            </a:r>
          </a:p>
          <a:p>
            <a:pPr lvl="2"/>
            <a:r>
              <a:rPr lang="en-US" altLang="en-US" dirty="0"/>
              <a:t>Create, modify, and delete Data Modeler objects</a:t>
            </a:r>
          </a:p>
          <a:p>
            <a:pPr lvl="1"/>
            <a:r>
              <a:rPr lang="en-US" altLang="en-US" dirty="0"/>
              <a:t>To display Data Modeler in a pane, click Tools, and then Data Modeler. The Data Modeler menu under Tools includes additional commands, for example, that enable you to specify design rules and preferences.</a:t>
            </a:r>
          </a:p>
        </p:txBody>
      </p:sp>
      <p:sp>
        <p:nvSpPr>
          <p:cNvPr id="70660"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31</a:t>
            </a:fld>
            <a:endParaRPr lang="en-US" dirty="0"/>
          </a:p>
        </p:txBody>
      </p:sp>
    </p:spTree>
    <p:extLst>
      <p:ext uri="{BB962C8B-B14F-4D97-AF65-F5344CB8AC3E}">
        <p14:creationId xmlns:p14="http://schemas.microsoft.com/office/powerpoint/2010/main" val="1562517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type="body" idx="1"/>
          </p:nvPr>
        </p:nvSpPr>
        <p:spPr>
          <a:noFill/>
          <a:ln/>
        </p:spPr>
        <p:txBody>
          <a:bodyPr/>
          <a:lstStyle/>
          <a:p>
            <a:pPr lvl="1" eaLnBrk="1" hangingPunct="1"/>
            <a:r>
              <a:rPr lang="en-US" altLang="en-US" dirty="0"/>
              <a:t>SQL Developer is a free graphical tool to simplify database development tasks. Using SQL Developer, you can browse, create, and edit database objects. You can use SQL Worksheet to run SQL statements and scripts. SQL Developer enables you to create and save your own special set of reports for repeated use.</a:t>
            </a:r>
          </a:p>
        </p:txBody>
      </p:sp>
      <p:sp>
        <p:nvSpPr>
          <p:cNvPr id="72708"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32</a:t>
            </a:fld>
            <a:endParaRPr lang="en-US" dirty="0"/>
          </a:p>
        </p:txBody>
      </p:sp>
    </p:spTree>
    <p:extLst>
      <p:ext uri="{BB962C8B-B14F-4D97-AF65-F5344CB8AC3E}">
        <p14:creationId xmlns:p14="http://schemas.microsoft.com/office/powerpoint/2010/main" val="2698375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1"/>
          </p:nvPr>
        </p:nvSpPr>
        <p:spPr>
          <a:noFill/>
          <a:ln/>
        </p:spPr>
        <p:txBody>
          <a:bodyPr/>
          <a:lstStyle/>
          <a:p>
            <a:pPr lvl="1" eaLnBrk="1" hangingPunct="1"/>
            <a:r>
              <a:rPr lang="en-US" altLang="en-US" dirty="0"/>
              <a:t>Oracle SQL Developer is shipped along with Oracle Database </a:t>
            </a:r>
            <a:r>
              <a:rPr lang="en-US" altLang="en-US" dirty="0" smtClean="0"/>
              <a:t>19c </a:t>
            </a:r>
            <a:r>
              <a:rPr lang="en-US" altLang="en-US" dirty="0"/>
              <a:t>by default. SQL Developer is developed in Java, leveraging the Oracle </a:t>
            </a:r>
            <a:r>
              <a:rPr lang="en-US" altLang="en-US" dirty="0" err="1"/>
              <a:t>JDeveloper</a:t>
            </a:r>
            <a:r>
              <a:rPr lang="en-US" altLang="en-US" dirty="0"/>
              <a:t> </a:t>
            </a:r>
            <a:r>
              <a:rPr lang="en-US" altLang="en-US" dirty="0">
                <a:ea typeface="SimSun" pitchFamily="2" charset="-122"/>
              </a:rPr>
              <a:t>integrated development environment (IDE</a:t>
            </a:r>
            <a:r>
              <a:rPr lang="en-US" altLang="en-US" dirty="0"/>
              <a:t>). Therefore, it is a cross-platform tool. The tool runs on Windows, Linux, and Mac operating system (OS) X platforms.</a:t>
            </a:r>
          </a:p>
          <a:p>
            <a:pPr lvl="1" eaLnBrk="1" hangingPunct="1"/>
            <a:r>
              <a:rPr lang="en-US" altLang="en-US" dirty="0"/>
              <a:t>The default connectivity to the database is through the Java Database Connectivity (JDBC) Thin driver, and therefore, no Oracle Home is required. SQL Developer does not require an installer and you need to simply unzip the downloaded file. With SQL Developer, users can connect to Oracle Databases 9.2.0.1 and later, and all Oracle database editions, including Express Edition. </a:t>
            </a:r>
          </a:p>
          <a:p>
            <a:pPr lvl="1" eaLnBrk="1" hangingPunct="1"/>
            <a:r>
              <a:rPr lang="en-US" altLang="en-US" b="1" dirty="0"/>
              <a:t>Note: </a:t>
            </a:r>
            <a:r>
              <a:rPr lang="en-US" altLang="en-US" dirty="0"/>
              <a:t>For the latest version of SQL Developer, you will have to download and install SQL Developer. SQL Developer is freely downloadable from the following link: http://www.oracle.com/technetwork/developer-tools/sql-developer/downloads/index.html</a:t>
            </a:r>
          </a:p>
          <a:p>
            <a:pPr lvl="1" eaLnBrk="1" hangingPunct="1"/>
            <a:r>
              <a:rPr lang="en-US" altLang="en-US" dirty="0"/>
              <a:t>For instructions on how to install SQL Developer, see the website at: </a:t>
            </a:r>
            <a:r>
              <a:rPr lang="en-US" altLang="en-US" dirty="0">
                <a:solidFill>
                  <a:schemeClr val="tx1"/>
                </a:solidFill>
              </a:rPr>
              <a:t>http://www.oracle.com/technetwork/developer-tools/sql-developer/overview/index.html </a:t>
            </a:r>
          </a:p>
        </p:txBody>
      </p:sp>
      <p:sp>
        <p:nvSpPr>
          <p:cNvPr id="13316"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4</a:t>
            </a:fld>
            <a:endParaRPr lang="en-US" dirty="0"/>
          </a:p>
        </p:txBody>
      </p:sp>
    </p:spTree>
    <p:extLst>
      <p:ext uri="{BB962C8B-B14F-4D97-AF65-F5344CB8AC3E}">
        <p14:creationId xmlns:p14="http://schemas.microsoft.com/office/powerpoint/2010/main" val="3049246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body" idx="1"/>
          </p:nvPr>
        </p:nvSpPr>
        <p:spPr>
          <a:xfrm>
            <a:off x="457200" y="4617720"/>
            <a:ext cx="6858000" cy="5212080"/>
          </a:xfrm>
          <a:noFill/>
          <a:ln/>
        </p:spPr>
        <p:txBody>
          <a:bodyPr/>
          <a:lstStyle/>
          <a:p>
            <a:pPr lvl="1" eaLnBrk="1" hangingPunct="1">
              <a:spcBef>
                <a:spcPct val="15000"/>
              </a:spcBef>
            </a:pPr>
            <a:r>
              <a:rPr lang="en-US" altLang="en-US" dirty="0"/>
              <a:t>The SQL Developer interface contains two main navigation tabs:</a:t>
            </a:r>
          </a:p>
          <a:p>
            <a:pPr lvl="2" eaLnBrk="1" hangingPunct="1"/>
            <a:r>
              <a:rPr lang="en-US" altLang="en-US" b="1" dirty="0"/>
              <a:t>Connections:</a:t>
            </a:r>
            <a:r>
              <a:rPr lang="en-US" altLang="en-US" dirty="0"/>
              <a:t> By using this tab, you can browse database objects and users to which you have access.</a:t>
            </a:r>
          </a:p>
          <a:p>
            <a:pPr lvl="2" eaLnBrk="1" hangingPunct="1"/>
            <a:r>
              <a:rPr lang="en-US" altLang="en-US" b="1" dirty="0"/>
              <a:t>Reports:</a:t>
            </a:r>
            <a:r>
              <a:rPr lang="en-US" altLang="en-US" dirty="0"/>
              <a:t> Identified by the Reports icon, this tab enables you to run predefined reports or create and add your own reports.</a:t>
            </a:r>
          </a:p>
          <a:p>
            <a:pPr lvl="1" eaLnBrk="1" hangingPunct="1"/>
            <a:r>
              <a:rPr lang="en-US" altLang="en-US" b="1" dirty="0"/>
              <a:t>General Navigation and Use</a:t>
            </a:r>
          </a:p>
          <a:p>
            <a:pPr lvl="1" eaLnBrk="1" hangingPunct="1"/>
            <a:r>
              <a:rPr lang="en-US" altLang="en-US" dirty="0"/>
              <a:t>SQL Developer uses the left side for navigation to find and select objects, and the right side to display information about selected objects. You can customize many aspects of the appearance and behavior of SQL Developer by setting preferences. </a:t>
            </a:r>
          </a:p>
          <a:p>
            <a:pPr lvl="1" eaLnBrk="1" hangingPunct="1"/>
            <a:r>
              <a:rPr lang="en-US" altLang="en-US" b="1" dirty="0"/>
              <a:t>Note:</a:t>
            </a:r>
            <a:r>
              <a:rPr lang="en-US" altLang="en-US" dirty="0"/>
              <a:t> You need to define at least one connection to be able to connect to a database schema and issue SQL queries or run procedures and functions.</a:t>
            </a:r>
          </a:p>
          <a:p>
            <a:pPr lvl="1" eaLnBrk="1" hangingPunct="1"/>
            <a:r>
              <a:rPr lang="en-US" altLang="en-US" b="1" dirty="0"/>
              <a:t>Menus</a:t>
            </a:r>
          </a:p>
          <a:p>
            <a:pPr lvl="1" eaLnBrk="1" hangingPunct="1"/>
            <a:r>
              <a:rPr lang="en-US" altLang="en-US" dirty="0"/>
              <a:t>The following menus contain standard entries, plus entries for features that are specific to SQL Developer:</a:t>
            </a:r>
          </a:p>
          <a:p>
            <a:pPr lvl="2" eaLnBrk="1" hangingPunct="1"/>
            <a:r>
              <a:rPr lang="en-US" altLang="en-US" b="1" dirty="0"/>
              <a:t>View:</a:t>
            </a:r>
            <a:r>
              <a:rPr lang="en-US" altLang="en-US" dirty="0"/>
              <a:t> Contains options that affect what is displayed in the SQL Developer interface</a:t>
            </a:r>
          </a:p>
          <a:p>
            <a:pPr lvl="2" eaLnBrk="1" hangingPunct="1"/>
            <a:r>
              <a:rPr lang="en-US" altLang="en-US" b="1" dirty="0"/>
              <a:t>Navigate:</a:t>
            </a:r>
            <a:r>
              <a:rPr lang="en-US" altLang="en-US" dirty="0"/>
              <a:t> Contains options for navigating to panes and for executing subprograms</a:t>
            </a:r>
          </a:p>
          <a:p>
            <a:pPr lvl="2" eaLnBrk="1" hangingPunct="1"/>
            <a:r>
              <a:rPr lang="en-US" altLang="en-US" b="1" dirty="0"/>
              <a:t>Run:</a:t>
            </a:r>
            <a:r>
              <a:rPr lang="en-US" altLang="en-US" dirty="0"/>
              <a:t> Contains the Run File and Execution Profile options that are relevant when a function or procedure is selected, and also debugging </a:t>
            </a:r>
            <a:r>
              <a:rPr lang="en-US" altLang="en-US" dirty="0" smtClean="0"/>
              <a:t>options</a:t>
            </a:r>
            <a:endParaRPr lang="en-US" altLang="en-US" dirty="0"/>
          </a:p>
        </p:txBody>
      </p:sp>
      <p:sp>
        <p:nvSpPr>
          <p:cNvPr id="15364"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5</a:t>
            </a:fld>
            <a:endParaRPr lang="en-US" dirty="0"/>
          </a:p>
        </p:txBody>
      </p:sp>
    </p:spTree>
    <p:extLst>
      <p:ext uri="{BB962C8B-B14F-4D97-AF65-F5344CB8AC3E}">
        <p14:creationId xmlns:p14="http://schemas.microsoft.com/office/powerpoint/2010/main" val="3759802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body" idx="1"/>
          </p:nvPr>
        </p:nvSpPr>
        <p:spPr>
          <a:xfrm>
            <a:off x="457200" y="449263"/>
            <a:ext cx="6858000" cy="9380537"/>
          </a:xfrm>
          <a:noFill/>
          <a:ln/>
        </p:spPr>
        <p:txBody>
          <a:bodyPr/>
          <a:lstStyle/>
          <a:p>
            <a:pPr lvl="2" eaLnBrk="1" hangingPunct="1"/>
            <a:r>
              <a:rPr lang="en-US" altLang="en-US" b="1" dirty="0" smtClean="0"/>
              <a:t>Versioning</a:t>
            </a:r>
            <a:r>
              <a:rPr lang="en-US" altLang="en-US" b="1" dirty="0"/>
              <a:t>:</a:t>
            </a:r>
            <a:r>
              <a:rPr lang="en-US" altLang="en-US" dirty="0"/>
              <a:t> Provides integrated support for the following versioning and source control systems—Concurrent Versions System (CVS) and Subversion</a:t>
            </a:r>
          </a:p>
          <a:p>
            <a:pPr lvl="2" eaLnBrk="1" hangingPunct="1"/>
            <a:r>
              <a:rPr lang="en-US" altLang="en-US" b="1" dirty="0"/>
              <a:t>Tools:</a:t>
            </a:r>
            <a:r>
              <a:rPr lang="en-US" altLang="en-US" dirty="0"/>
              <a:t> Invokes SQL Developer tools such as SQL*Plus, Preferences, and SQL Worksheet. It also contains options related to migrating third-party databases to Oracle.</a:t>
            </a:r>
          </a:p>
          <a:p>
            <a:pPr lvl="1" eaLnBrk="1" hangingPunct="1"/>
            <a:r>
              <a:rPr lang="en-US" altLang="en-US" b="1" dirty="0"/>
              <a:t>Note:</a:t>
            </a:r>
            <a:r>
              <a:rPr lang="en-US" altLang="en-US" dirty="0"/>
              <a:t> The Run menu also contains options that are relevant when a function or procedure is selected for debugging.</a:t>
            </a:r>
          </a:p>
          <a:p>
            <a:pPr lvl="1" eaLnBrk="1" hangingPunct="1"/>
            <a:endParaRPr lang="en-US" altLang="en-US" dirty="0"/>
          </a:p>
        </p:txBody>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6</a:t>
            </a:fld>
            <a:endParaRPr lang="en-US" dirty="0"/>
          </a:p>
        </p:txBody>
      </p:sp>
    </p:spTree>
    <p:extLst>
      <p:ext uri="{BB962C8B-B14F-4D97-AF65-F5344CB8AC3E}">
        <p14:creationId xmlns:p14="http://schemas.microsoft.com/office/powerpoint/2010/main" val="363998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idx="1"/>
          </p:nvPr>
        </p:nvSpPr>
        <p:spPr>
          <a:noFill/>
          <a:ln/>
        </p:spPr>
        <p:txBody>
          <a:bodyPr/>
          <a:lstStyle/>
          <a:p>
            <a:pPr lvl="1" eaLnBrk="1" hangingPunct="1"/>
            <a:r>
              <a:rPr lang="en-US" altLang="en-US" dirty="0"/>
              <a:t>A connection is a SQL Developer object that specifies the necessary information for connecting to a specific database as a specific user of that database. To use SQL Developer, you must have at least one database connection, which may be existing, created, or imported.</a:t>
            </a:r>
          </a:p>
          <a:p>
            <a:pPr lvl="1" eaLnBrk="1" hangingPunct="1"/>
            <a:r>
              <a:rPr lang="en-US" altLang="en-US" dirty="0"/>
              <a:t>You can create and test connections for multiple databases and for multiple schemas.</a:t>
            </a:r>
          </a:p>
          <a:p>
            <a:pPr lvl="1" eaLnBrk="1" hangingPunct="1"/>
            <a:r>
              <a:rPr lang="en-US" altLang="en-US" dirty="0"/>
              <a:t>By default, the </a:t>
            </a:r>
            <a:r>
              <a:rPr lang="en-US" altLang="en-US" dirty="0" err="1">
                <a:latin typeface="Courier New" pitchFamily="49" charset="0"/>
              </a:rPr>
              <a:t>tnsnames.ora</a:t>
            </a:r>
            <a:r>
              <a:rPr lang="en-US" altLang="en-US" dirty="0"/>
              <a:t> file is located in the </a:t>
            </a:r>
            <a:r>
              <a:rPr lang="en-US" altLang="en-US" dirty="0">
                <a:latin typeface="Courier New" pitchFamily="49" charset="0"/>
              </a:rPr>
              <a:t>$ORACLE_HOME/network/admin</a:t>
            </a:r>
            <a:r>
              <a:rPr lang="en-US" altLang="en-US" dirty="0"/>
              <a:t> directory, but it can also be in the directory specified by the </a:t>
            </a:r>
            <a:r>
              <a:rPr lang="en-US" altLang="en-US" dirty="0">
                <a:latin typeface="Courier New" pitchFamily="49" charset="0"/>
              </a:rPr>
              <a:t>TNS_ADMIN</a:t>
            </a:r>
            <a:r>
              <a:rPr lang="en-US" altLang="en-US" dirty="0"/>
              <a:t> environment variable or registry value. When you start SQL Developer and open the Database Connections dialog box, SQL Developer automatically imports any connections defined in the </a:t>
            </a:r>
            <a:r>
              <a:rPr lang="en-US" altLang="en-US" dirty="0" err="1">
                <a:latin typeface="Courier New" pitchFamily="49" charset="0"/>
              </a:rPr>
              <a:t>tnsnames.ora</a:t>
            </a:r>
            <a:r>
              <a:rPr lang="en-US" altLang="en-US" dirty="0"/>
              <a:t> file on your system.</a:t>
            </a:r>
          </a:p>
          <a:p>
            <a:pPr lvl="1" eaLnBrk="1" hangingPunct="1"/>
            <a:r>
              <a:rPr lang="en-US" altLang="en-US" b="1" dirty="0"/>
              <a:t>Note:</a:t>
            </a:r>
            <a:r>
              <a:rPr lang="en-US" altLang="en-US" dirty="0"/>
              <a:t> On Windows, if the </a:t>
            </a:r>
            <a:r>
              <a:rPr lang="en-US" altLang="en-US" dirty="0" err="1">
                <a:latin typeface="Courier New" pitchFamily="49" charset="0"/>
              </a:rPr>
              <a:t>tnsnames.ora</a:t>
            </a:r>
            <a:r>
              <a:rPr lang="en-US" altLang="en-US" dirty="0"/>
              <a:t> file exists, but its connections are not being used by SQL Developer, define </a:t>
            </a:r>
            <a:r>
              <a:rPr lang="en-US" altLang="en-US" dirty="0">
                <a:latin typeface="Courier New" pitchFamily="49" charset="0"/>
              </a:rPr>
              <a:t>TNS_ADMIN</a:t>
            </a:r>
            <a:r>
              <a:rPr lang="en-US" altLang="en-US" dirty="0"/>
              <a:t> as a system environment variable.</a:t>
            </a:r>
          </a:p>
          <a:p>
            <a:pPr lvl="1" eaLnBrk="1" hangingPunct="1"/>
            <a:r>
              <a:rPr lang="en-US" altLang="en-US" dirty="0"/>
              <a:t>You can export connections to an XML file so that you can reuse it.</a:t>
            </a:r>
          </a:p>
          <a:p>
            <a:pPr lvl="1" eaLnBrk="1" hangingPunct="1"/>
            <a:r>
              <a:rPr lang="en-US" altLang="en-US" dirty="0"/>
              <a:t>You can create additional connections as different users to the same database or to connect to the different databases.</a:t>
            </a:r>
          </a:p>
        </p:txBody>
      </p:sp>
      <p:sp>
        <p:nvSpPr>
          <p:cNvPr id="18436"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7</a:t>
            </a:fld>
            <a:endParaRPr lang="en-US" dirty="0"/>
          </a:p>
        </p:txBody>
      </p:sp>
    </p:spTree>
    <p:extLst>
      <p:ext uri="{BB962C8B-B14F-4D97-AF65-F5344CB8AC3E}">
        <p14:creationId xmlns:p14="http://schemas.microsoft.com/office/powerpoint/2010/main" val="77295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body" idx="1"/>
          </p:nvPr>
        </p:nvSpPr>
        <p:spPr>
          <a:xfrm>
            <a:off x="457200" y="4617720"/>
            <a:ext cx="6858000" cy="6244128"/>
          </a:xfrm>
        </p:spPr>
        <p:txBody>
          <a:bodyPr/>
          <a:lstStyle/>
          <a:p>
            <a:pPr lvl="1"/>
            <a:r>
              <a:rPr lang="en-US" altLang="en-US" dirty="0"/>
              <a:t>To create a database connection, perform the following steps:</a:t>
            </a:r>
          </a:p>
          <a:p>
            <a:pPr lvl="2">
              <a:buFont typeface="+mj-lt"/>
              <a:buAutoNum type="arabicPeriod"/>
            </a:pPr>
            <a:r>
              <a:rPr lang="en-US" altLang="en-US" dirty="0"/>
              <a:t>On the Connections tabbed page, right-click Connections and select New Connection.</a:t>
            </a:r>
          </a:p>
          <a:p>
            <a:pPr lvl="2">
              <a:buFont typeface="+mj-lt"/>
              <a:buAutoNum type="arabicPeriod"/>
            </a:pPr>
            <a:r>
              <a:rPr lang="en-US" altLang="en-US" dirty="0"/>
              <a:t>In the New / Select Database Connection window, enter the connection name. Enter the username and password of the schema that you want to connect to.</a:t>
            </a:r>
          </a:p>
          <a:p>
            <a:pPr lvl="3">
              <a:buFont typeface="+mj-lt"/>
              <a:buAutoNum type="alphaLcPeriod"/>
            </a:pPr>
            <a:r>
              <a:rPr lang="en-US" altLang="en-US" dirty="0"/>
              <a:t>From the Role drop-down list, you can select either </a:t>
            </a:r>
            <a:r>
              <a:rPr lang="en-US" altLang="en-US" i="1" dirty="0"/>
              <a:t>default</a:t>
            </a:r>
            <a:r>
              <a:rPr lang="en-US" altLang="en-US" dirty="0"/>
              <a:t> or </a:t>
            </a:r>
            <a:r>
              <a:rPr lang="en-US" altLang="en-US" dirty="0">
                <a:latin typeface="Courier New" pitchFamily="49" charset="0"/>
              </a:rPr>
              <a:t>SYSDBA</a:t>
            </a:r>
            <a:r>
              <a:rPr lang="en-US" altLang="en-US" dirty="0"/>
              <a:t>. (You choose </a:t>
            </a:r>
            <a:r>
              <a:rPr lang="en-US" altLang="en-US" dirty="0">
                <a:latin typeface="Courier New" pitchFamily="49" charset="0"/>
              </a:rPr>
              <a:t>SYSDBA</a:t>
            </a:r>
            <a:r>
              <a:rPr lang="en-US" altLang="en-US" dirty="0"/>
              <a:t> for the </a:t>
            </a:r>
            <a:r>
              <a:rPr lang="en-US" altLang="en-US" dirty="0">
                <a:latin typeface="Courier New" pitchFamily="49" charset="0"/>
              </a:rPr>
              <a:t>sys</a:t>
            </a:r>
            <a:r>
              <a:rPr lang="en-US" altLang="en-US" dirty="0"/>
              <a:t> user or any user with database administrator privileges.) </a:t>
            </a:r>
          </a:p>
          <a:p>
            <a:pPr lvl="3">
              <a:buFont typeface="+mj-lt"/>
              <a:buAutoNum type="alphaLcPeriod"/>
            </a:pPr>
            <a:r>
              <a:rPr lang="en-US" altLang="en-US" dirty="0"/>
              <a:t>You can select the connection type as:</a:t>
            </a:r>
          </a:p>
          <a:p>
            <a:pPr marL="1089025" lvl="3" indent="0">
              <a:buNone/>
            </a:pPr>
            <a:r>
              <a:rPr lang="en-US" altLang="en-US" b="1" dirty="0"/>
              <a:t>Basic:</a:t>
            </a:r>
            <a:r>
              <a:rPr lang="en-US" altLang="en-US" dirty="0"/>
              <a:t> In this type, enter host name and SID for the database that you want to connect to. Port is already set to 1521. You can also choose to enter the Service name directly if you use a remote database connection.</a:t>
            </a:r>
          </a:p>
          <a:p>
            <a:pPr marL="1089025" lvl="3" indent="0">
              <a:buNone/>
            </a:pPr>
            <a:r>
              <a:rPr lang="en-US" altLang="en-US" b="1" dirty="0"/>
              <a:t>TNS:</a:t>
            </a:r>
            <a:r>
              <a:rPr lang="en-US" altLang="en-US" dirty="0"/>
              <a:t> You can select any one of the database aliases imported from the </a:t>
            </a:r>
            <a:r>
              <a:rPr lang="en-US" altLang="en-US" dirty="0" err="1">
                <a:latin typeface="Courier New" pitchFamily="49" charset="0"/>
                <a:cs typeface="Courier New" pitchFamily="49" charset="0"/>
              </a:rPr>
              <a:t>tnsnames.ora</a:t>
            </a:r>
            <a:r>
              <a:rPr lang="en-US" altLang="en-US" dirty="0">
                <a:latin typeface="Times New Roman" pitchFamily="18" charset="0"/>
              </a:rPr>
              <a:t> </a:t>
            </a:r>
            <a:r>
              <a:rPr lang="en-US" altLang="en-US" dirty="0"/>
              <a:t>file.</a:t>
            </a:r>
          </a:p>
          <a:p>
            <a:pPr marL="1089025" lvl="3" indent="-328613">
              <a:buNone/>
            </a:pPr>
            <a:r>
              <a:rPr lang="en-US" altLang="en-US" dirty="0"/>
              <a:t>	</a:t>
            </a:r>
            <a:r>
              <a:rPr lang="en-US" altLang="en-US" b="1" dirty="0"/>
              <a:t>LDAP:</a:t>
            </a:r>
            <a:r>
              <a:rPr lang="en-US" altLang="en-US" dirty="0"/>
              <a:t> You can look up database services in Oracle Internet Directory, which is a component of Oracle Identity Management. </a:t>
            </a:r>
          </a:p>
          <a:p>
            <a:pPr marL="1089025" lvl="3" indent="-328613">
              <a:buNone/>
            </a:pPr>
            <a:r>
              <a:rPr lang="en-US" altLang="en-US" dirty="0"/>
              <a:t>	</a:t>
            </a:r>
            <a:r>
              <a:rPr lang="en-US" altLang="en-US" b="1" dirty="0"/>
              <a:t>Advanced:</a:t>
            </a:r>
            <a:r>
              <a:rPr lang="en-US" altLang="en-US" dirty="0"/>
              <a:t> You can define a custom Java Database Connectivity (JDBC) URL to connect to the database.</a:t>
            </a:r>
          </a:p>
          <a:p>
            <a:pPr marL="1089025" lvl="3" indent="-328613">
              <a:buNone/>
            </a:pPr>
            <a:r>
              <a:rPr lang="en-US" altLang="en-US" dirty="0"/>
              <a:t>	</a:t>
            </a:r>
            <a:r>
              <a:rPr lang="en-US" altLang="en-US" b="1" dirty="0"/>
              <a:t>Local/Bequeath</a:t>
            </a:r>
            <a:r>
              <a:rPr lang="en-US" altLang="en-US" b="1" dirty="0">
                <a:solidFill>
                  <a:schemeClr val="tx1"/>
                </a:solidFill>
              </a:rPr>
              <a:t>:</a:t>
            </a:r>
            <a:r>
              <a:rPr lang="en-US" altLang="en-US" dirty="0">
                <a:solidFill>
                  <a:schemeClr val="tx1"/>
                </a:solidFill>
              </a:rPr>
              <a:t> If the client and database exist on the same computer, a client connection can be passed directly to a dedicated server process without going through the listener.</a:t>
            </a:r>
          </a:p>
          <a:p>
            <a:pPr lvl="3" eaLnBrk="1" hangingPunct="1">
              <a:buFont typeface="+mj-lt"/>
              <a:buAutoNum type="alphaLcPeriod" startAt="3"/>
            </a:pPr>
            <a:r>
              <a:rPr lang="en-US" altLang="en-US" dirty="0"/>
              <a:t>Click Test to ensure that the connection has been set correctly.</a:t>
            </a:r>
          </a:p>
          <a:p>
            <a:pPr lvl="3" eaLnBrk="1" hangingPunct="1">
              <a:buFontTx/>
              <a:buAutoNum type="alphaLcPeriod" startAt="4"/>
            </a:pPr>
            <a:r>
              <a:rPr lang="en-US" altLang="en-US" dirty="0"/>
              <a:t>Click Connect</a:t>
            </a:r>
            <a:r>
              <a:rPr lang="en-US" altLang="en-US" dirty="0" smtClean="0"/>
              <a:t>.</a:t>
            </a:r>
            <a:endParaRPr lang="en-US" altLang="en-US" dirty="0"/>
          </a:p>
        </p:txBody>
      </p:sp>
      <p:sp>
        <p:nvSpPr>
          <p:cNvPr id="7" name="Slide Image Placeholder 6"/>
          <p:cNvSpPr>
            <a:spLocks noGrp="1" noRot="1" noChangeAspect="1"/>
          </p:cNvSpPr>
          <p:nvPr>
            <p:ph type="sldImg"/>
          </p:nvPr>
        </p:nvSpPr>
        <p:spPr>
          <a:xfrm>
            <a:off x="457200" y="457200"/>
            <a:ext cx="6858000" cy="3859213"/>
          </a:xfrm>
        </p:spPr>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8</a:t>
            </a:fld>
            <a:endParaRPr lang="en-US" dirty="0"/>
          </a:p>
        </p:txBody>
      </p:sp>
    </p:spTree>
    <p:extLst>
      <p:ext uri="{BB962C8B-B14F-4D97-AF65-F5344CB8AC3E}">
        <p14:creationId xmlns:p14="http://schemas.microsoft.com/office/powerpoint/2010/main" val="1901839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p:cNvSpPr>
          <p:nvPr>
            <p:ph type="body" idx="1"/>
          </p:nvPr>
        </p:nvSpPr>
        <p:spPr>
          <a:xfrm>
            <a:off x="442732" y="475819"/>
            <a:ext cx="7115876" cy="10230996"/>
          </a:xfrm>
        </p:spPr>
        <p:txBody>
          <a:bodyPr>
            <a:normAutofit/>
          </a:bodyPr>
          <a:lstStyle/>
          <a:p>
            <a:pPr lvl="1" eaLnBrk="1" hangingPunct="1"/>
            <a:r>
              <a:rPr lang="en-US" altLang="en-US" dirty="0"/>
              <a:t>If you select the Save Password check box, the password is saved to an XML file. So, after you close the SQL Developer connection and open it again, you are not prompted for the password.</a:t>
            </a:r>
          </a:p>
          <a:p>
            <a:pPr lvl="2" eaLnBrk="1" hangingPunct="1">
              <a:buNone/>
            </a:pPr>
            <a:r>
              <a:rPr lang="en-US" altLang="en-US" dirty="0" smtClean="0"/>
              <a:t>3</a:t>
            </a:r>
            <a:r>
              <a:rPr lang="en-US" altLang="en-US" dirty="0"/>
              <a:t>.	The connection gets added in the Connections Navigator. You can expand the connection to view the database objects and view object definitions (dependencies, details, statistics, and so on).</a:t>
            </a:r>
            <a:endParaRPr lang="en-US" altLang="en-US" b="1" dirty="0"/>
          </a:p>
          <a:p>
            <a:pPr lvl="1" eaLnBrk="1" hangingPunct="1"/>
            <a:r>
              <a:rPr lang="en-US" altLang="en-US" b="1" dirty="0"/>
              <a:t>Note:</a:t>
            </a:r>
            <a:r>
              <a:rPr lang="en-US" altLang="en-US" dirty="0"/>
              <a:t> From the same New/Select Database Connection window, you can define connections to non-Oracle data sources using the Access, </a:t>
            </a:r>
            <a:r>
              <a:rPr lang="en-US" altLang="en-US" dirty="0" err="1"/>
              <a:t>MySQL</a:t>
            </a:r>
            <a:r>
              <a:rPr lang="en-US" altLang="en-US" dirty="0"/>
              <a:t>, and SQL Server tabs. However, these connections are read-only connections that enable you to browse objects and data in that data source.</a:t>
            </a:r>
          </a:p>
        </p:txBody>
      </p:sp>
      <p:sp>
        <p:nvSpPr>
          <p:cNvPr id="3" name="Footer Placeholder 2"/>
          <p:cNvSpPr>
            <a:spLocks noGrp="1"/>
          </p:cNvSpPr>
          <p:nvPr>
            <p:ph type="ftr" sz="quarter" idx="10"/>
          </p:nvPr>
        </p:nvSpPr>
        <p:spPr/>
        <p:txBody>
          <a:bodyPr/>
          <a:lstStyle/>
          <a:p>
            <a:pPr>
              <a:defRPr/>
            </a:pPr>
            <a:r>
              <a:rPr lang="en-US" smtClean="0"/>
              <a:t>Oracle Database 19c: SQL Workshop   B - </a:t>
            </a:r>
            <a:fld id="{7C951E65-0BAA-4B24-AD87-683F8269D8DB}" type="slidenum">
              <a:rPr lang="en-US" smtClean="0"/>
              <a:pPr>
                <a:defRPr/>
              </a:pPr>
              <a:t>9</a:t>
            </a:fld>
            <a:endParaRPr lang="en-US" dirty="0"/>
          </a:p>
        </p:txBody>
      </p:sp>
    </p:spTree>
    <p:extLst>
      <p:ext uri="{BB962C8B-B14F-4D97-AF65-F5344CB8AC3E}">
        <p14:creationId xmlns:p14="http://schemas.microsoft.com/office/powerpoint/2010/main" val="1545366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5.emf"/><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5" name="Notched Right Arrow 1"/>
          <p:cNvSpPr/>
          <p:nvPr userDrawn="1"/>
        </p:nvSpPr>
        <p:spPr>
          <a:xfrm rot="16200000">
            <a:off x="14672427" y="986616"/>
            <a:ext cx="2127655" cy="1907022"/>
          </a:xfrm>
          <a:custGeom>
            <a:avLst/>
            <a:gdLst>
              <a:gd name="connsiteX0" fmla="*/ 0 w 2691828"/>
              <a:gd name="connsiteY0" fmla="*/ 619018 h 2476072"/>
              <a:gd name="connsiteX1" fmla="*/ 1453792 w 2691828"/>
              <a:gd name="connsiteY1" fmla="*/ 619018 h 2476072"/>
              <a:gd name="connsiteX2" fmla="*/ 1453792 w 2691828"/>
              <a:gd name="connsiteY2" fmla="*/ 0 h 2476072"/>
              <a:gd name="connsiteX3" fmla="*/ 2691828 w 2691828"/>
              <a:gd name="connsiteY3" fmla="*/ 1238036 h 2476072"/>
              <a:gd name="connsiteX4" fmla="*/ 1453792 w 2691828"/>
              <a:gd name="connsiteY4" fmla="*/ 2476072 h 2476072"/>
              <a:gd name="connsiteX5" fmla="*/ 1453792 w 2691828"/>
              <a:gd name="connsiteY5" fmla="*/ 1857054 h 2476072"/>
              <a:gd name="connsiteX6" fmla="*/ 0 w 2691828"/>
              <a:gd name="connsiteY6" fmla="*/ 1857054 h 2476072"/>
              <a:gd name="connsiteX7" fmla="*/ 619018 w 2691828"/>
              <a:gd name="connsiteY7" fmla="*/ 1238036 h 2476072"/>
              <a:gd name="connsiteX8" fmla="*/ 0 w 2691828"/>
              <a:gd name="connsiteY8" fmla="*/ 619018 h 2476072"/>
              <a:gd name="connsiteX0" fmla="*/ 0 w 2691828"/>
              <a:gd name="connsiteY0" fmla="*/ 0 h 1857054"/>
              <a:gd name="connsiteX1" fmla="*/ 1453792 w 2691828"/>
              <a:gd name="connsiteY1" fmla="*/ 0 h 1857054"/>
              <a:gd name="connsiteX2" fmla="*/ 2691828 w 2691828"/>
              <a:gd name="connsiteY2" fmla="*/ 619018 h 1857054"/>
              <a:gd name="connsiteX3" fmla="*/ 1453792 w 2691828"/>
              <a:gd name="connsiteY3" fmla="*/ 1857054 h 1857054"/>
              <a:gd name="connsiteX4" fmla="*/ 1453792 w 2691828"/>
              <a:gd name="connsiteY4" fmla="*/ 1238036 h 1857054"/>
              <a:gd name="connsiteX5" fmla="*/ 0 w 2691828"/>
              <a:gd name="connsiteY5" fmla="*/ 1238036 h 1857054"/>
              <a:gd name="connsiteX6" fmla="*/ 619018 w 2691828"/>
              <a:gd name="connsiteY6" fmla="*/ 619018 h 1857054"/>
              <a:gd name="connsiteX7" fmla="*/ 0 w 2691828"/>
              <a:gd name="connsiteY7" fmla="*/ 0 h 1857054"/>
              <a:gd name="connsiteX0" fmla="*/ 0 w 2691828"/>
              <a:gd name="connsiteY0" fmla="*/ 0 h 1238036"/>
              <a:gd name="connsiteX1" fmla="*/ 1453792 w 2691828"/>
              <a:gd name="connsiteY1" fmla="*/ 0 h 1238036"/>
              <a:gd name="connsiteX2" fmla="*/ 2691828 w 2691828"/>
              <a:gd name="connsiteY2" fmla="*/ 619018 h 1238036"/>
              <a:gd name="connsiteX3" fmla="*/ 1453792 w 2691828"/>
              <a:gd name="connsiteY3" fmla="*/ 1238036 h 1238036"/>
              <a:gd name="connsiteX4" fmla="*/ 0 w 2691828"/>
              <a:gd name="connsiteY4" fmla="*/ 1238036 h 1238036"/>
              <a:gd name="connsiteX5" fmla="*/ 619018 w 2691828"/>
              <a:gd name="connsiteY5" fmla="*/ 619018 h 1238036"/>
              <a:gd name="connsiteX6" fmla="*/ 0 w 2691828"/>
              <a:gd name="connsiteY6"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619018 w 1453792"/>
              <a:gd name="connsiteY4" fmla="*/ 619018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51238 w 1453792"/>
              <a:gd name="connsiteY4" fmla="*/ 610852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350629 w 1453792"/>
              <a:gd name="connsiteY4" fmla="*/ 632631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08204 w 1453792"/>
              <a:gd name="connsiteY4" fmla="*/ 626554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80705 w 1453792"/>
              <a:gd name="connsiteY4" fmla="*/ 626556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42322 w 1453792"/>
              <a:gd name="connsiteY4" fmla="*/ 620480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40189 w 1453792"/>
              <a:gd name="connsiteY4" fmla="*/ 622508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59380 w 1453792"/>
              <a:gd name="connsiteY4" fmla="*/ 610354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35923 w 1453792"/>
              <a:gd name="connsiteY4" fmla="*/ 618459 h 1238036"/>
              <a:gd name="connsiteX5" fmla="*/ 0 w 1453792"/>
              <a:gd name="connsiteY5" fmla="*/ 0 h 123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3792" h="1238036">
                <a:moveTo>
                  <a:pt x="0" y="0"/>
                </a:moveTo>
                <a:lnTo>
                  <a:pt x="1453792" y="0"/>
                </a:lnTo>
                <a:lnTo>
                  <a:pt x="1453792" y="1238036"/>
                </a:lnTo>
                <a:lnTo>
                  <a:pt x="0" y="1238036"/>
                </a:lnTo>
                <a:lnTo>
                  <a:pt x="435923" y="618459"/>
                </a:lnTo>
                <a:lnTo>
                  <a:pt x="0"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dirty="0"/>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4" name="Title_Gray_Number"/>
          <p:cNvSpPr>
            <a:spLocks noChangeArrowheads="1"/>
          </p:cNvSpPr>
          <p:nvPr userDrawn="1"/>
        </p:nvSpPr>
        <p:spPr bwMode="gray">
          <a:xfrm>
            <a:off x="14870996" y="993444"/>
            <a:ext cx="1740604" cy="1159288"/>
          </a:xfrm>
          <a:prstGeom prst="rect">
            <a:avLst/>
          </a:prstGeom>
          <a:noFill/>
          <a:ln w="9525">
            <a:noFill/>
            <a:miter lim="800000"/>
            <a:headEnd/>
            <a:tailEnd/>
          </a:ln>
        </p:spPr>
        <p:txBody>
          <a:bodyPr wrap="square" lIns="25398" tIns="25398" rIns="25398" bIns="25398" anchor="b">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Font typeface="Arial" panose="020B0604020202020204" pitchFamily="34" charset="0"/>
              <a:buNone/>
              <a:defRPr/>
            </a:pPr>
            <a:r>
              <a:rPr lang="en-US" sz="7200" b="1" baseline="0" dirty="0">
                <a:solidFill>
                  <a:srgbClr val="FFFFFF"/>
                </a:solidFill>
                <a:latin typeface="Oracle Sans" panose="020B0503020204020204" pitchFamily="34" charset="0"/>
                <a:cs typeface="Oracle Sans" panose="020B0503020204020204" pitchFamily="34" charset="0"/>
              </a:rPr>
              <a:t>B</a:t>
            </a:r>
          </a:p>
        </p:txBody>
      </p:sp>
      <p:sp>
        <p:nvSpPr>
          <p:cNvPr id="276483" name="Default_Title"/>
          <p:cNvSpPr>
            <a:spLocks noGrp="1" noChangeArrowheads="1"/>
          </p:cNvSpPr>
          <p:nvPr>
            <p:ph type="ctrTitle"/>
          </p:nvPr>
        </p:nvSpPr>
        <p:spPr>
          <a:xfrm>
            <a:off x="1408177" y="4152900"/>
            <a:ext cx="15471648" cy="1042416"/>
          </a:xfrm>
        </p:spPr>
        <p:txBody>
          <a:bodyPr anchor="b"/>
          <a:lstStyle>
            <a:lvl1pPr>
              <a:spcBef>
                <a:spcPct val="0"/>
              </a:spcBef>
              <a:defRPr sz="6000" b="0" baseline="0">
                <a:solidFill>
                  <a:schemeClr val="tx1"/>
                </a:solidFill>
                <a:latin typeface="Georgia" panose="02040502050405020303" pitchFamily="18" charset="0"/>
              </a:defRPr>
            </a:lvl1pPr>
          </a:lstStyle>
          <a:p>
            <a:r>
              <a:rPr lang="en-US"/>
              <a:t>Click to edit Master title style</a:t>
            </a:r>
            <a:endParaRPr lang="en-US" dirty="0"/>
          </a:p>
        </p:txBody>
      </p:sp>
      <p:sp>
        <p:nvSpPr>
          <p:cNvPr id="276484" name="Title_PlaceholderSubtitle"/>
          <p:cNvSpPr>
            <a:spLocks noGrp="1" noChangeArrowheads="1"/>
          </p:cNvSpPr>
          <p:nvPr>
            <p:ph type="subTitle" idx="1"/>
          </p:nvPr>
        </p:nvSpPr>
        <p:spPr bwMode="auto">
          <a:xfrm>
            <a:off x="1426465" y="5483353"/>
            <a:ext cx="15435072" cy="660690"/>
          </a:xfrm>
        </p:spPr>
        <p:txBody>
          <a:bodyPr/>
          <a:lstStyle>
            <a:lvl1pPr algn="l">
              <a:defRPr sz="3600" b="0" i="0" baseline="0">
                <a:solidFill>
                  <a:schemeClr val="tx1"/>
                </a:solidFill>
              </a:defRPr>
            </a:lvl1pPr>
          </a:lstStyle>
          <a:p>
            <a:r>
              <a:rPr lang="en-US"/>
              <a:t>Click to edit Master subtitle style</a:t>
            </a:r>
            <a:endParaRPr lang="en-US" dirty="0"/>
          </a:p>
        </p:txBody>
      </p:sp>
      <p:pic>
        <p:nvPicPr>
          <p:cNvPr id="23" name="Picture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pic>
        <p:nvPicPr>
          <p:cNvPr id="11" name="Picture 10"/>
          <p:cNvPicPr>
            <a:picLocks noChangeAspect="1"/>
          </p:cNvPicPr>
          <p:nvPr userDrawn="1"/>
        </p:nvPicPr>
        <p:blipFill>
          <a:blip r:embed="rId5"/>
          <a:stretch>
            <a:fillRect/>
          </a:stretch>
        </p:blipFill>
        <p:spPr>
          <a:xfrm>
            <a:off x="1527048" y="1252728"/>
            <a:ext cx="2103120" cy="276427"/>
          </a:xfrm>
          <a:prstGeom prst="rect">
            <a:avLst/>
          </a:prstGeom>
        </p:spPr>
      </p:pic>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311724"/>
            <a:ext cx="5315712" cy="3107513"/>
          </a:xfrm>
        </p:spPr>
        <p:txBody>
          <a:bodyPr/>
          <a:lstStyle>
            <a:lvl1pPr>
              <a:defRPr sz="2700"/>
            </a:lvl1pPr>
            <a:lvl2pPr marL="692122" indent="-463530">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0"/>
          </p:nvPr>
        </p:nvSpPr>
        <p:spPr>
          <a:xfrm>
            <a:off x="6777156" y="2314673"/>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11"/>
          </p:nvPr>
        </p:nvSpPr>
        <p:spPr>
          <a:xfrm>
            <a:off x="12611085" y="2317621"/>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a:extLst>
              <a:ext uri="{FF2B5EF4-FFF2-40B4-BE49-F238E27FC236}">
                <a16:creationId xmlns:a16="http://schemas.microsoft.com/office/drawing/2014/main" xmlns=""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7"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3451" y="2840432"/>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xmlns="" id="{FFFD898F-103C-F14D-85A5-5DFDF32D1E06}"/>
              </a:ext>
            </a:extLst>
          </p:cNvPr>
          <p:cNvSpPr/>
          <p:nvPr userDrawn="1"/>
        </p:nvSpPr>
        <p:spPr>
          <a:xfrm>
            <a:off x="1036320" y="24216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8" name="Text Placeholder 5"/>
          <p:cNvSpPr>
            <a:spLocks noGrp="1"/>
          </p:cNvSpPr>
          <p:nvPr>
            <p:ph type="body" sz="quarter" idx="13" hasCustomPrompt="1"/>
          </p:nvPr>
        </p:nvSpPr>
        <p:spPr>
          <a:xfrm>
            <a:off x="914402" y="1790700"/>
            <a:ext cx="16459201" cy="609907"/>
          </a:xfrm>
        </p:spPr>
        <p:txBody>
          <a:bodyPr/>
          <a:lstStyle>
            <a:lvl1pPr>
              <a:defRPr baseline="0">
                <a:solidFill>
                  <a:srgbClr val="312D2A"/>
                </a:solidFill>
              </a:defRPr>
            </a:lvl1pPr>
          </a:lstStyle>
          <a:p>
            <a:pPr lvl="0"/>
            <a:r>
              <a:rPr lang="en-US" dirty="0"/>
              <a:t>Click to add subtitle</a:t>
            </a:r>
          </a:p>
        </p:txBody>
      </p:sp>
      <p:sp>
        <p:nvSpPr>
          <p:cNvPr id="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2934460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34292"/>
          <a:stretch/>
        </p:blipFill>
        <p:spPr>
          <a:xfrm>
            <a:off x="0" y="1676400"/>
            <a:ext cx="4368582" cy="2476500"/>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xmlns="" id="{5F7F53D4-47BD-9145-A247-BCC9EDCB7984}"/>
              </a:ext>
            </a:extLst>
          </p:cNvPr>
          <p:cNvPicPr>
            <a:picLocks noChangeAspect="1"/>
          </p:cNvPicPr>
          <p:nvPr userDrawn="1"/>
        </p:nvPicPr>
        <p:blipFill rotWithShape="1">
          <a:blip r:embed="rId4" cstate="email">
            <a:alphaModFix amt="15000"/>
            <a:extLst>
              <a:ext uri="{28A0092B-C50C-407E-A947-70E740481C1C}">
                <a14:useLocalDpi xmlns:a14="http://schemas.microsoft.com/office/drawing/2010/main"/>
              </a:ext>
            </a:extLst>
          </a:blip>
          <a:srcRect l="-912" r="12497" b="27845"/>
          <a:stretch/>
        </p:blipFill>
        <p:spPr>
          <a:xfrm>
            <a:off x="10771300" y="8039101"/>
            <a:ext cx="7516700" cy="2286000"/>
          </a:xfrm>
          <a:prstGeom prst="rect">
            <a:avLst/>
          </a:prstGeom>
        </p:spPr>
      </p:pic>
      <p:sp>
        <p:nvSpPr>
          <p:cNvPr id="2" name="Title 1"/>
          <p:cNvSpPr>
            <a:spLocks noGrp="1"/>
          </p:cNvSpPr>
          <p:nvPr>
            <p:ph type="title"/>
          </p:nvPr>
        </p:nvSpPr>
        <p:spPr>
          <a:xfrm>
            <a:off x="933451" y="4121597"/>
            <a:ext cx="16421100" cy="1174304"/>
          </a:xfrm>
        </p:spPr>
        <p:txBody>
          <a:bodyPr/>
          <a:lstStyle/>
          <a:p>
            <a:r>
              <a:rPr lang="en-US"/>
              <a:t>Click to edit Master title style</a:t>
            </a:r>
            <a:endParaRPr lang="en-US" dirty="0"/>
          </a:p>
        </p:txBody>
      </p:sp>
      <p:sp>
        <p:nvSpPr>
          <p:cNvPr id="8" name="Text Placeholder 5"/>
          <p:cNvSpPr>
            <a:spLocks noGrp="1"/>
          </p:cNvSpPr>
          <p:nvPr>
            <p:ph type="body" sz="quarter" idx="13" hasCustomPrompt="1"/>
          </p:nvPr>
        </p:nvSpPr>
        <p:spPr>
          <a:xfrm>
            <a:off x="914402" y="5295900"/>
            <a:ext cx="16459201" cy="609907"/>
          </a:xfrm>
        </p:spPr>
        <p:txBody>
          <a:bodyPr/>
          <a:lstStyle>
            <a:lvl1pPr>
              <a:defRPr b="1" baseline="0">
                <a:solidFill>
                  <a:srgbClr val="312D2A"/>
                </a:solidFill>
              </a:defRPr>
            </a:lvl1pPr>
          </a:lstStyle>
          <a:p>
            <a:pPr lvl="0"/>
            <a:r>
              <a:rPr lang="en-US" dirty="0"/>
              <a:t>Click to add subtitle</a:t>
            </a:r>
          </a:p>
        </p:txBody>
      </p:sp>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sp>
        <p:nvSpPr>
          <p:cNvPr id="10"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13779464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3451" y="2688032"/>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4186325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umbered Layou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32689" y="2688032"/>
            <a:ext cx="16422624" cy="3446068"/>
          </a:xfrm>
        </p:spPr>
        <p:txBody>
          <a:bodyPr/>
          <a:lstStyle>
            <a:lvl2pPr>
              <a:buFont typeface="+mj-lt"/>
              <a:buAutoNum type="arabicPeriod"/>
              <a:defRPr/>
            </a:lvl2pPr>
            <a:lvl3pPr marL="1943100" indent="-57150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extLst>
      <p:ext uri="{BB962C8B-B14F-4D97-AF65-F5344CB8AC3E}">
        <p14:creationId xmlns:p14="http://schemas.microsoft.com/office/powerpoint/2010/main" val="3767988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mber and Alpha Layou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2689" y="2688032"/>
            <a:ext cx="16422624" cy="3446068"/>
          </a:xfrm>
        </p:spPr>
        <p:txBody>
          <a:bodyPr/>
          <a:lstStyle>
            <a:lvl2pPr>
              <a:buFont typeface="+mj-lt"/>
              <a:buAutoNum type="arabicPeriod"/>
              <a:defRPr/>
            </a:lvl2pPr>
            <a:lvl3pPr marL="1943100" indent="-571500">
              <a:buFont typeface="+mj-lt"/>
              <a:buAutoNum type="alphaLcPeriod"/>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extLst>
      <p:ext uri="{BB962C8B-B14F-4D97-AF65-F5344CB8AC3E}">
        <p14:creationId xmlns:p14="http://schemas.microsoft.com/office/powerpoint/2010/main" val="2278195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4E3629"/>
                </a:solidFill>
              </a:defRPr>
            </a:lvl1pPr>
          </a:lstStyle>
          <a:p>
            <a:r>
              <a:rPr lang="en-US"/>
              <a:t>Click to edit Master title style</a:t>
            </a:r>
            <a:endParaRPr lang="en-US" dirty="0"/>
          </a:p>
        </p:txBody>
      </p:sp>
      <p:sp>
        <p:nvSpPr>
          <p:cNvPr id="3"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extLst>
      <p:ext uri="{BB962C8B-B14F-4D97-AF65-F5344CB8AC3E}">
        <p14:creationId xmlns:p14="http://schemas.microsoft.com/office/powerpoint/2010/main" val="139225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736058"/>
            <a:ext cx="7906511" cy="3206002"/>
          </a:xfrm>
        </p:spPr>
        <p:txBody>
          <a:bodyPr/>
          <a:lstStyle>
            <a:lvl1pPr>
              <a:defRPr sz="3200"/>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p:ph sz="half" idx="2"/>
          </p:nvPr>
        </p:nvSpPr>
        <p:spPr>
          <a:xfrm>
            <a:off x="9448799" y="2736058"/>
            <a:ext cx="8077200" cy="3398042"/>
          </a:xfrm>
        </p:spPr>
        <p:txBody>
          <a:bodyPr/>
          <a:lstStyle>
            <a:lvl1pPr>
              <a:defRPr sz="3200" baseline="0">
                <a:solidFill>
                  <a:srgbClr val="312D2A"/>
                </a:solidFill>
              </a:defRPr>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21467301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for Three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715890"/>
            <a:ext cx="5315712" cy="3107513"/>
          </a:xfrm>
        </p:spPr>
        <p:txBody>
          <a:bodyPr/>
          <a:lstStyle>
            <a:lvl1pPr>
              <a:defRPr sz="2700"/>
            </a:lvl1pPr>
            <a:lvl2pPr marL="692122" indent="-463530">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0"/>
          </p:nvPr>
        </p:nvSpPr>
        <p:spPr>
          <a:xfrm>
            <a:off x="6777156" y="2718839"/>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11"/>
          </p:nvPr>
        </p:nvSpPr>
        <p:spPr>
          <a:xfrm>
            <a:off x="12611085" y="2721787"/>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2373003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Slide without Bor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tretch/>
        </p:blipFill>
        <p:spPr>
          <a:xfrm>
            <a:off x="9144000" y="6619875"/>
            <a:ext cx="9144000" cy="3667125"/>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158704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Objective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rcRect/>
          <a:stretch/>
        </p:blipFill>
        <p:spPr>
          <a:xfrm>
            <a:off x="11201400" y="7416403"/>
            <a:ext cx="7086600" cy="2842022"/>
          </a:xfrm>
          <a:prstGeom prst="rect">
            <a:avLst/>
          </a:prstGeom>
        </p:spPr>
      </p:pic>
      <p:sp>
        <p:nvSpPr>
          <p:cNvPr id="2" name="Title 1"/>
          <p:cNvSpPr>
            <a:spLocks noGrp="1"/>
          </p:cNvSpPr>
          <p:nvPr>
            <p:ph type="title"/>
          </p:nvPr>
        </p:nvSpPr>
        <p:spPr>
          <a:xfrm>
            <a:off x="933451" y="616397"/>
            <a:ext cx="16421100" cy="1314450"/>
          </a:xfrm>
        </p:spPr>
        <p:txBody>
          <a:bodyPr/>
          <a:lstStyle/>
          <a:p>
            <a:r>
              <a:rPr lang="en-US"/>
              <a:t>Click to edit Master title style</a:t>
            </a:r>
            <a:endParaRPr lang="en-US" dirty="0"/>
          </a:p>
        </p:txBody>
      </p:sp>
      <p:sp>
        <p:nvSpPr>
          <p:cNvPr id="3" name="Content Placeholder 2"/>
          <p:cNvSpPr>
            <a:spLocks noGrp="1"/>
          </p:cNvSpPr>
          <p:nvPr>
            <p:ph idx="1"/>
          </p:nvPr>
        </p:nvSpPr>
        <p:spPr>
          <a:xfrm>
            <a:off x="933451" y="2272710"/>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a:extLst>
              <a:ext uri="{FF2B5EF4-FFF2-40B4-BE49-F238E27FC236}">
                <a16:creationId xmlns:a16="http://schemas.microsoft.com/office/drawing/2014/main" xmlns=""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pic>
        <p:nvPicPr>
          <p:cNvPr id="17" name="Picture 16"/>
          <p:cNvPicPr>
            <a:picLocks noChangeAspect="1"/>
          </p:cNvPicPr>
          <p:nvPr userDrawn="1"/>
        </p:nvPicPr>
        <p:blipFill rotWithShape="1">
          <a:blip r:embed="rId6" cstate="print">
            <a:extLst>
              <a:ext uri="{28A0092B-C50C-407E-A947-70E740481C1C}">
                <a14:useLocalDpi xmlns:a14="http://schemas.microsoft.com/office/drawing/2010/main" val="0"/>
              </a:ext>
            </a:extLst>
          </a:blip>
          <a:srcRect l="-2890" t="-6389" r="-9348" b="-2544"/>
          <a:stretch/>
        </p:blipFill>
        <p:spPr>
          <a:xfrm>
            <a:off x="14324875" y="5986906"/>
            <a:ext cx="3576274" cy="3601882"/>
          </a:xfrm>
          <a:prstGeom prst="ellipse">
            <a:avLst/>
          </a:prstGeom>
        </p:spPr>
      </p:pic>
      <p:sp>
        <p:nvSpPr>
          <p:cNvPr id="1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9887582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31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Summary">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xmlns=""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rcRect/>
          <a:stretch/>
        </p:blipFill>
        <p:spPr>
          <a:xfrm>
            <a:off x="11201400" y="7457968"/>
            <a:ext cx="7086600" cy="2842022"/>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3451" y="2272710"/>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1" name="Picture 2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pic>
        <p:nvPicPr>
          <p:cNvPr id="22" name="Picture 2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sp>
        <p:nvSpPr>
          <p:cNvPr id="23" name="Rectangle 22">
            <a:extLst>
              <a:ext uri="{FF2B5EF4-FFF2-40B4-BE49-F238E27FC236}">
                <a16:creationId xmlns:a16="http://schemas.microsoft.com/office/drawing/2014/main" xmlns=""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grpSp>
        <p:nvGrpSpPr>
          <p:cNvPr id="38" name="Group 37"/>
          <p:cNvGrpSpPr/>
          <p:nvPr userDrawn="1"/>
        </p:nvGrpSpPr>
        <p:grpSpPr>
          <a:xfrm>
            <a:off x="14497049" y="6407578"/>
            <a:ext cx="3257551" cy="3126948"/>
            <a:chOff x="351303" y="1475626"/>
            <a:chExt cx="4296904" cy="4124630"/>
          </a:xfrm>
        </p:grpSpPr>
        <p:grpSp>
          <p:nvGrpSpPr>
            <p:cNvPr id="39" name="Group 38"/>
            <p:cNvGrpSpPr/>
            <p:nvPr/>
          </p:nvGrpSpPr>
          <p:grpSpPr>
            <a:xfrm>
              <a:off x="744570" y="1475626"/>
              <a:ext cx="3074258" cy="4124630"/>
              <a:chOff x="241618" y="1591738"/>
              <a:chExt cx="3577210" cy="4799424"/>
            </a:xfrm>
          </p:grpSpPr>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618" y="1591738"/>
                <a:ext cx="3577210" cy="4799424"/>
              </a:xfrm>
              <a:prstGeom prst="rect">
                <a:avLst/>
              </a:prstGeom>
            </p:spPr>
          </p:pic>
          <p:grpSp>
            <p:nvGrpSpPr>
              <p:cNvPr id="44" name="Group 43"/>
              <p:cNvGrpSpPr/>
              <p:nvPr/>
            </p:nvGrpSpPr>
            <p:grpSpPr>
              <a:xfrm>
                <a:off x="1076326" y="2968176"/>
                <a:ext cx="1943100" cy="2077207"/>
                <a:chOff x="1076326" y="2968176"/>
                <a:chExt cx="1943100" cy="2077207"/>
              </a:xfrm>
            </p:grpSpPr>
            <p:sp>
              <p:nvSpPr>
                <p:cNvPr id="45" name="Rectangle 44"/>
                <p:cNvSpPr/>
                <p:nvPr/>
              </p:nvSpPr>
              <p:spPr>
                <a:xfrm>
                  <a:off x="1076326" y="2968176"/>
                  <a:ext cx="1943100" cy="2900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076326" y="3676909"/>
                  <a:ext cx="1943100" cy="290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76326" y="4216103"/>
                  <a:ext cx="1943100" cy="290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076326" y="4755295"/>
                  <a:ext cx="1943100" cy="290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40" name="Picture 39"/>
            <p:cNvPicPr preferRelativeResize="0">
              <a:picLocks noChangeAspect="1"/>
            </p:cNvPicPr>
            <p:nvPr/>
          </p:nvPicPr>
          <p:blipFill rotWithShape="1">
            <a:blip r:embed="rId7" cstate="print">
              <a:extLst>
                <a:ext uri="{28A0092B-C50C-407E-A947-70E740481C1C}">
                  <a14:useLocalDpi xmlns:a14="http://schemas.microsoft.com/office/drawing/2010/main" val="0"/>
                </a:ext>
              </a:extLst>
            </a:blip>
            <a:srcRect l="11141" t="11895" r="11141" b="11895"/>
            <a:stretch/>
          </p:blipFill>
          <p:spPr>
            <a:xfrm>
              <a:off x="2186372" y="1978845"/>
              <a:ext cx="2461835" cy="1408205"/>
            </a:xfrm>
            <a:prstGeom prst="rect">
              <a:avLst/>
            </a:prstGeom>
          </p:spPr>
        </p:pic>
        <p:pic>
          <p:nvPicPr>
            <p:cNvPr id="41" name="Picture 40"/>
            <p:cNvPicPr>
              <a:picLocks noChangeAspect="1"/>
            </p:cNvPicPr>
            <p:nvPr/>
          </p:nvPicPr>
          <p:blipFill rotWithShape="1">
            <a:blip r:embed="rId8" cstate="print">
              <a:extLst>
                <a:ext uri="{28A0092B-C50C-407E-A947-70E740481C1C}">
                  <a14:useLocalDpi xmlns:a14="http://schemas.microsoft.com/office/drawing/2010/main" val="0"/>
                </a:ext>
              </a:extLst>
            </a:blip>
            <a:srcRect l="14022" t="14110" r="46190" b="46243"/>
            <a:stretch/>
          </p:blipFill>
          <p:spPr>
            <a:xfrm>
              <a:off x="351303" y="3065038"/>
              <a:ext cx="1578041" cy="1572444"/>
            </a:xfrm>
            <a:prstGeom prst="ellipse">
              <a:avLst/>
            </a:prstGeom>
          </p:spPr>
        </p:pic>
        <p:sp>
          <p:nvSpPr>
            <p:cNvPr id="42" name="Freeform 8"/>
            <p:cNvSpPr>
              <a:spLocks noChangeAspect="1" noChangeArrowheads="1"/>
            </p:cNvSpPr>
            <p:nvPr/>
          </p:nvSpPr>
          <p:spPr bwMode="auto">
            <a:xfrm>
              <a:off x="559739" y="3413895"/>
              <a:ext cx="1106424" cy="842373"/>
            </a:xfrm>
            <a:custGeom>
              <a:avLst/>
              <a:gdLst>
                <a:gd name="T0" fmla="*/ 717 w 3011"/>
                <a:gd name="T1" fmla="*/ 1817 h 2293"/>
                <a:gd name="T2" fmla="*/ 81 w 3011"/>
                <a:gd name="T3" fmla="*/ 1192 h 2293"/>
                <a:gd name="T4" fmla="*/ 81 w 3011"/>
                <a:gd name="T5" fmla="*/ 880 h 2293"/>
                <a:gd name="T6" fmla="*/ 242 w 3011"/>
                <a:gd name="T7" fmla="*/ 718 h 2293"/>
                <a:gd name="T8" fmla="*/ 555 w 3011"/>
                <a:gd name="T9" fmla="*/ 718 h 2293"/>
                <a:gd name="T10" fmla="*/ 1192 w 3011"/>
                <a:gd name="T11" fmla="*/ 1342 h 2293"/>
                <a:gd name="T12" fmla="*/ 2454 w 3011"/>
                <a:gd name="T13" fmla="*/ 81 h 2293"/>
                <a:gd name="T14" fmla="*/ 2766 w 3011"/>
                <a:gd name="T15" fmla="*/ 81 h 2293"/>
                <a:gd name="T16" fmla="*/ 2928 w 3011"/>
                <a:gd name="T17" fmla="*/ 243 h 2293"/>
                <a:gd name="T18" fmla="*/ 2928 w 3011"/>
                <a:gd name="T19" fmla="*/ 556 h 2293"/>
                <a:gd name="T20" fmla="*/ 1667 w 3011"/>
                <a:gd name="T21" fmla="*/ 1817 h 2293"/>
                <a:gd name="T22" fmla="*/ 1192 w 3011"/>
                <a:gd name="T23" fmla="*/ 2292 h 2293"/>
                <a:gd name="T24" fmla="*/ 717 w 3011"/>
                <a:gd name="T25" fmla="*/ 1817 h 2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11" h="2293">
                  <a:moveTo>
                    <a:pt x="717" y="1817"/>
                  </a:moveTo>
                  <a:cubicBezTo>
                    <a:pt x="81" y="1192"/>
                    <a:pt x="81" y="1192"/>
                    <a:pt x="81" y="1192"/>
                  </a:cubicBezTo>
                  <a:cubicBezTo>
                    <a:pt x="0" y="1100"/>
                    <a:pt x="0" y="961"/>
                    <a:pt x="81" y="880"/>
                  </a:cubicBezTo>
                  <a:cubicBezTo>
                    <a:pt x="242" y="718"/>
                    <a:pt x="242" y="718"/>
                    <a:pt x="242" y="718"/>
                  </a:cubicBezTo>
                  <a:cubicBezTo>
                    <a:pt x="324" y="625"/>
                    <a:pt x="474" y="625"/>
                    <a:pt x="555" y="718"/>
                  </a:cubicBezTo>
                  <a:cubicBezTo>
                    <a:pt x="1192" y="1342"/>
                    <a:pt x="1192" y="1342"/>
                    <a:pt x="1192" y="1342"/>
                  </a:cubicBezTo>
                  <a:cubicBezTo>
                    <a:pt x="2454" y="81"/>
                    <a:pt x="2454" y="81"/>
                    <a:pt x="2454" y="81"/>
                  </a:cubicBezTo>
                  <a:cubicBezTo>
                    <a:pt x="2535" y="0"/>
                    <a:pt x="2685" y="0"/>
                    <a:pt x="2766" y="81"/>
                  </a:cubicBezTo>
                  <a:cubicBezTo>
                    <a:pt x="2928" y="243"/>
                    <a:pt x="2928" y="243"/>
                    <a:pt x="2928" y="243"/>
                  </a:cubicBezTo>
                  <a:cubicBezTo>
                    <a:pt x="3010" y="324"/>
                    <a:pt x="3010" y="475"/>
                    <a:pt x="2928" y="556"/>
                  </a:cubicBezTo>
                  <a:cubicBezTo>
                    <a:pt x="1667" y="1817"/>
                    <a:pt x="1667" y="1817"/>
                    <a:pt x="1667" y="1817"/>
                  </a:cubicBezTo>
                  <a:cubicBezTo>
                    <a:pt x="1192" y="2292"/>
                    <a:pt x="1192" y="2292"/>
                    <a:pt x="1192" y="2292"/>
                  </a:cubicBezTo>
                  <a:lnTo>
                    <a:pt x="717" y="1817"/>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racle Sans" panose="020B0503020204020204" pitchFamily="34" charset="0"/>
                <a:cs typeface="Oracle Sans" panose="020B0503020204020204" pitchFamily="34" charset="0"/>
              </a:endParaRPr>
            </a:p>
          </p:txBody>
        </p:sp>
      </p:grpSp>
      <p:sp>
        <p:nvSpPr>
          <p:cNvPr id="20"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1635496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3451" y="2272710"/>
            <a:ext cx="16421100" cy="3446068"/>
          </a:xfrm>
        </p:spPr>
        <p:txBody>
          <a:bodyPr/>
          <a:lstStyle>
            <a:lvl1pPr>
              <a:spcBef>
                <a:spcPts val="1350"/>
              </a:spcBef>
              <a:defRPr/>
            </a:lvl1pPr>
            <a:lvl2pPr>
              <a:spcBef>
                <a:spcPts val="1800"/>
              </a:spcBef>
              <a:buClr>
                <a:schemeClr val="accent1"/>
              </a:buClr>
              <a:defRPr/>
            </a:lvl2pPr>
            <a:lvl3pPr marL="1943100" indent="-571500">
              <a:spcBef>
                <a:spcPts val="1800"/>
              </a:spcBef>
              <a:buClr>
                <a:schemeClr val="accent1"/>
              </a:buClr>
              <a:defRPr/>
            </a:lvl3pPr>
            <a:lvl4pPr>
              <a:spcBef>
                <a:spcPts val="1800"/>
              </a:spcBef>
              <a:buClr>
                <a:schemeClr val="accent1"/>
              </a:buClr>
              <a:defRPr/>
            </a:lvl4pPr>
            <a:lvl5pPr>
              <a:spcBef>
                <a:spcPts val="1800"/>
              </a:spcBef>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xmlns=""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umbered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32689" y="2265654"/>
            <a:ext cx="16422624" cy="3446068"/>
          </a:xfrm>
        </p:spPr>
        <p:txBody>
          <a:bodyPr/>
          <a:lstStyle>
            <a:lvl2pPr>
              <a:buFont typeface="+mj-lt"/>
              <a:buAutoNum type="arabicPeriod"/>
              <a:defRPr/>
            </a:lvl2pPr>
            <a:lvl3pPr marL="1943100" indent="-57150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xmlns=""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 and Alpha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2689" y="2265654"/>
            <a:ext cx="16422624" cy="3446068"/>
          </a:xfrm>
        </p:spPr>
        <p:txBody>
          <a:bodyPr/>
          <a:lstStyle>
            <a:lvl2pPr>
              <a:buClr>
                <a:schemeClr val="accent1"/>
              </a:buClr>
              <a:buFont typeface="+mj-lt"/>
              <a:buAutoNum type="arabicPeriod"/>
              <a:defRPr/>
            </a:lvl2pPr>
            <a:lvl3pPr marL="1943100" indent="-571500">
              <a:buClr>
                <a:schemeClr val="accent1"/>
              </a:buClr>
              <a:buFont typeface="+mj-lt"/>
              <a:buAutoNum type="alphaLcPeriod"/>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xmlns=""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reserve="1">
  <p:cSld name="Quiz">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xmlns=""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tretch/>
        </p:blipFill>
        <p:spPr>
          <a:xfrm>
            <a:off x="9144000" y="6619875"/>
            <a:ext cx="9144000" cy="3667125"/>
          </a:xfrm>
          <a:prstGeom prst="rect">
            <a:avLst/>
          </a:prstGeom>
        </p:spPr>
      </p:pic>
      <p:sp>
        <p:nvSpPr>
          <p:cNvPr id="3" name="Content Placeholder 2"/>
          <p:cNvSpPr>
            <a:spLocks noGrp="1"/>
          </p:cNvSpPr>
          <p:nvPr>
            <p:ph idx="1"/>
          </p:nvPr>
        </p:nvSpPr>
        <p:spPr>
          <a:xfrm>
            <a:off x="932689" y="2267712"/>
            <a:ext cx="16422624" cy="1382426"/>
          </a:xfrm>
        </p:spPr>
        <p:txBody>
          <a:bodyPr/>
          <a:lstStyle>
            <a:lvl1pPr marL="0" indent="-14289">
              <a:defRPr/>
            </a:lvl1pPr>
            <a:lvl2pPr marL="685800" indent="-571500">
              <a:buFont typeface="+mj-lt"/>
              <a:buAutoNum type="alphaLcPeriod"/>
              <a:defRPr/>
            </a:lvl2pPr>
            <a:lvl3pPr>
              <a:buNone/>
              <a:defRPr/>
            </a:lvl3pPr>
          </a:lstStyle>
          <a:p>
            <a:pPr lvl="0"/>
            <a:r>
              <a:rPr lang="en-US"/>
              <a:t>Click to edit Master text styles</a:t>
            </a:r>
          </a:p>
          <a:p>
            <a:pPr lvl="1"/>
            <a:r>
              <a:rPr lang="en-US"/>
              <a:t>Second level</a:t>
            </a:r>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sp>
        <p:nvSpPr>
          <p:cNvPr id="13" name="Rectangle 12">
            <a:extLst>
              <a:ext uri="{FF2B5EF4-FFF2-40B4-BE49-F238E27FC236}">
                <a16:creationId xmlns:a16="http://schemas.microsoft.com/office/drawing/2014/main" xmlns=""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6760860" y="355291"/>
            <a:ext cx="1141751" cy="1719305"/>
          </a:xfrm>
          <a:prstGeom prst="rect">
            <a:avLst/>
          </a:prstGeom>
        </p:spPr>
      </p:pic>
      <p:sp>
        <p:nvSpPr>
          <p:cNvPr id="22" name="Title_Gray_Number"/>
          <p:cNvSpPr>
            <a:spLocks noChangeArrowheads="1"/>
          </p:cNvSpPr>
          <p:nvPr userDrawn="1"/>
        </p:nvSpPr>
        <p:spPr bwMode="gray">
          <a:xfrm>
            <a:off x="16840200" y="352865"/>
            <a:ext cx="968250" cy="1159281"/>
          </a:xfrm>
          <a:prstGeom prst="rect">
            <a:avLst/>
          </a:prstGeom>
          <a:noFill/>
          <a:ln w="9525">
            <a:noFill/>
            <a:miter lim="800000"/>
            <a:headEnd/>
            <a:tailEnd/>
          </a:ln>
          <a:effectLst>
            <a:outerShdw blurRad="50800" dist="38100" dir="5400000" algn="t" rotWithShape="0">
              <a:prstClr val="black">
                <a:alpha val="40000"/>
              </a:prstClr>
            </a:outerShdw>
          </a:effectLst>
        </p:spPr>
        <p:txBody>
          <a:bodyPr wrap="square" lIns="25395" tIns="25395" rIns="25395" bIns="25395" anchor="b">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Font typeface="Arial" panose="020B0604020202020204" pitchFamily="34" charset="0"/>
              <a:buNone/>
              <a:defRPr/>
            </a:pPr>
            <a:r>
              <a:rPr lang="en-US" sz="7200" b="1" dirty="0">
                <a:solidFill>
                  <a:schemeClr val="bg1"/>
                </a:solidFill>
                <a:latin typeface="+mn-lt"/>
                <a:cs typeface="Calibri" pitchFamily="34" charset="0"/>
              </a:rPr>
              <a:t>Q</a:t>
            </a:r>
          </a:p>
        </p:txBody>
      </p:sp>
      <p:sp>
        <p:nvSpPr>
          <p:cNvPr id="11"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2533159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4E3629"/>
                </a:solidFill>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xmlns=""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312991"/>
            <a:ext cx="7906511" cy="3206002"/>
          </a:xfrm>
        </p:spPr>
        <p:txBody>
          <a:bodyPr/>
          <a:lstStyle>
            <a:lvl1pPr>
              <a:defRPr sz="3200"/>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p:ph sz="half" idx="2"/>
          </p:nvPr>
        </p:nvSpPr>
        <p:spPr>
          <a:xfrm>
            <a:off x="9448799" y="2312991"/>
            <a:ext cx="8077200" cy="3398042"/>
          </a:xfrm>
        </p:spPr>
        <p:txBody>
          <a:bodyPr/>
          <a:lstStyle>
            <a:lvl1pPr>
              <a:defRPr sz="3200" baseline="0">
                <a:solidFill>
                  <a:srgbClr val="312D2A"/>
                </a:solidFill>
              </a:defRPr>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xmlns=""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EFB9E9CD-D1E8-2941-B6E9-04C71E3BFC82}"/>
              </a:ext>
            </a:extLst>
          </p:cNvPr>
          <p:cNvPicPr>
            <a:picLocks noChangeAspect="1"/>
          </p:cNvPicPr>
          <p:nvPr/>
        </p:nvPicPr>
        <p:blipFill>
          <a:blip r:embed="rId23">
            <a:duotone>
              <a:prstClr val="black"/>
              <a:srgbClr val="FFFFFF">
                <a:lumMod val="75000"/>
                <a:tint val="45000"/>
                <a:satMod val="400000"/>
              </a:srgbClr>
            </a:duotone>
            <a:extLst>
              <a:ext uri="{28A0092B-C50C-407E-A947-70E740481C1C}">
                <a14:useLocalDpi xmlns:a14="http://schemas.microsoft.com/office/drawing/2010/main" val="0"/>
              </a:ext>
            </a:extLst>
          </a:blip>
          <a:stretch/>
        </p:blipFill>
        <p:spPr>
          <a:xfrm>
            <a:off x="9144000" y="6619875"/>
            <a:ext cx="9144000" cy="3667125"/>
          </a:xfrm>
          <a:prstGeom prst="rect">
            <a:avLst/>
          </a:prstGeom>
        </p:spPr>
      </p:pic>
      <p:sp>
        <p:nvSpPr>
          <p:cNvPr id="1031" name="Slide_PlaceholderText"/>
          <p:cNvSpPr>
            <a:spLocks noGrp="1" noChangeArrowheads="1"/>
          </p:cNvSpPr>
          <p:nvPr>
            <p:ph type="body" idx="1"/>
          </p:nvPr>
        </p:nvSpPr>
        <p:spPr bwMode="gray">
          <a:xfrm>
            <a:off x="933451" y="2272710"/>
            <a:ext cx="16421100" cy="3446068"/>
          </a:xfrm>
          <a:prstGeom prst="rect">
            <a:avLst/>
          </a:prstGeom>
          <a:noFill/>
          <a:ln w="9525">
            <a:noFill/>
            <a:miter lim="800000"/>
            <a:headEnd/>
            <a:tailEnd/>
          </a:ln>
        </p:spPr>
        <p:txBody>
          <a:bodyPr vert="horz" wrap="square" lIns="25398" tIns="25398" rIns="25398" bIns="25398"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32" name="Slide_PlaceholderTitle"/>
          <p:cNvSpPr>
            <a:spLocks noGrp="1" noChangeArrowheads="1"/>
          </p:cNvSpPr>
          <p:nvPr>
            <p:ph type="title"/>
          </p:nvPr>
        </p:nvSpPr>
        <p:spPr bwMode="auto">
          <a:xfrm>
            <a:off x="933451" y="616397"/>
            <a:ext cx="16421100" cy="1174304"/>
          </a:xfrm>
          <a:prstGeom prst="rect">
            <a:avLst/>
          </a:prstGeom>
          <a:noFill/>
          <a:ln w="9525">
            <a:noFill/>
            <a:miter lim="800000"/>
            <a:headEnd/>
            <a:tailEnd/>
          </a:ln>
        </p:spPr>
        <p:txBody>
          <a:bodyPr vert="horz" wrap="square" lIns="25398" tIns="25398" rIns="25398" bIns="25398" numCol="1" anchor="t" anchorCtr="0" compatLnSpc="1">
            <a:prstTxWarp prst="textNoShape">
              <a:avLst/>
            </a:prstTxWarp>
          </a:bodyPr>
          <a:lstStyle/>
          <a:p>
            <a:pPr lvl="0"/>
            <a:r>
              <a:rPr lang="en-US"/>
              <a:t>Click to edit Master title style</a:t>
            </a:r>
            <a:endParaRPr lang="en-US" dirty="0"/>
          </a:p>
        </p:txBody>
      </p:sp>
      <p:pic>
        <p:nvPicPr>
          <p:cNvPr id="16" name="Picture 15"/>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pic>
        <p:nvPicPr>
          <p:cNvPr id="17" name="Picture 1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spTree>
    <p:custDataLst>
      <p:tags r:id="rId22"/>
    </p:custDataLst>
  </p:cSld>
  <p:clrMap bg1="lt1" tx1="dk1" bg2="lt2" tx2="dk2" accent1="accent1" accent2="accent2" accent3="accent3" accent4="accent4" accent5="accent5" accent6="accent6" hlink="hlink" folHlink="folHlink"/>
  <p:sldLayoutIdLst>
    <p:sldLayoutId id="2147484111" r:id="rId1"/>
    <p:sldLayoutId id="2147484115" r:id="rId2"/>
    <p:sldLayoutId id="2147484116" r:id="rId3"/>
    <p:sldLayoutId id="2147484105" r:id="rId4"/>
    <p:sldLayoutId id="2147484106" r:id="rId5"/>
    <p:sldLayoutId id="2147484107" r:id="rId6"/>
    <p:sldLayoutId id="2147484117" r:id="rId7"/>
    <p:sldLayoutId id="2147484108" r:id="rId8"/>
    <p:sldLayoutId id="2147484114" r:id="rId9"/>
    <p:sldLayoutId id="2147484113" r:id="rId10"/>
    <p:sldLayoutId id="2147484124" r:id="rId11"/>
    <p:sldLayoutId id="2147484125" r:id="rId12"/>
    <p:sldLayoutId id="2147484118" r:id="rId13"/>
    <p:sldLayoutId id="2147484119" r:id="rId14"/>
    <p:sldLayoutId id="2147484120" r:id="rId15"/>
    <p:sldLayoutId id="2147484121" r:id="rId16"/>
    <p:sldLayoutId id="2147484122" r:id="rId17"/>
    <p:sldLayoutId id="2147484123" r:id="rId18"/>
    <p:sldLayoutId id="2147484126" r:id="rId19"/>
    <p:sldLayoutId id="2147484129" r:id="rId20"/>
  </p:sldLayoutIdLst>
  <p:hf sldNum="0" hdr="0" ftr="0" dt="0"/>
  <p:txStyles>
    <p:titleStyle>
      <a:lvl1pPr algn="l" defTabSz="457181" rtl="0" eaLnBrk="1" fontAlgn="base" hangingPunct="1">
        <a:spcBef>
          <a:spcPct val="20000"/>
        </a:spcBef>
        <a:spcAft>
          <a:spcPct val="0"/>
        </a:spcAft>
        <a:buClr>
          <a:srgbClr val="000000"/>
        </a:buClr>
        <a:buFont typeface="Arial" charset="0"/>
        <a:defRPr sz="5400" b="0" baseline="0">
          <a:solidFill>
            <a:schemeClr val="tx1"/>
          </a:solidFill>
          <a:latin typeface="+mj-lt"/>
          <a:ea typeface="+mj-ea"/>
          <a:cs typeface="Oracle Sans" panose="020B0503020204020204" pitchFamily="34" charset="0"/>
        </a:defRPr>
      </a:lvl1pPr>
      <a:lvl2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2pPr>
      <a:lvl3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3pPr>
      <a:lvl4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4pPr>
      <a:lvl5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5pPr>
      <a:lvl6pPr marL="914361"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6pPr>
      <a:lvl7pPr marL="1828724"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7pPr>
      <a:lvl8pPr marL="2743086"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8pPr>
      <a:lvl9pPr marL="3657447"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9pPr>
    </p:titleStyle>
    <p:bodyStyle>
      <a:lvl1pPr marL="0" indent="0" algn="l" defTabSz="457181" rtl="0" eaLnBrk="1" fontAlgn="base" hangingPunct="1">
        <a:lnSpc>
          <a:spcPct val="110000"/>
        </a:lnSpc>
        <a:spcBef>
          <a:spcPts val="1350"/>
        </a:spcBef>
        <a:spcAft>
          <a:spcPct val="0"/>
        </a:spcAft>
        <a:buClr>
          <a:srgbClr val="000000"/>
        </a:buClr>
        <a:buFont typeface="Arial" charset="0"/>
        <a:defRPr sz="3300" baseline="0">
          <a:solidFill>
            <a:schemeClr val="tx1"/>
          </a:solidFill>
          <a:latin typeface="Oracle Sans" panose="020B0503020204020204" pitchFamily="34" charset="0"/>
          <a:ea typeface="+mn-ea"/>
          <a:cs typeface="Oracle Sans" panose="020B0503020204020204" pitchFamily="34" charset="0"/>
        </a:defRPr>
      </a:lvl1pPr>
      <a:lvl2pPr marL="685800" indent="-573088" algn="l" defTabSz="457181" rtl="0" eaLnBrk="1" fontAlgn="base" hangingPunct="1">
        <a:lnSpc>
          <a:spcPct val="110000"/>
        </a:lnSpc>
        <a:spcBef>
          <a:spcPts val="1800"/>
        </a:spcBef>
        <a:spcAft>
          <a:spcPct val="0"/>
        </a:spcAft>
        <a:buClr>
          <a:srgbClr val="D1350F"/>
        </a:buClr>
        <a:buFont typeface="Arial" charset="0"/>
        <a:buChar char="•"/>
        <a:defRPr sz="3200" baseline="0">
          <a:solidFill>
            <a:schemeClr val="tx1"/>
          </a:solidFill>
          <a:latin typeface="Oracle Sans" panose="020B0503020204020204" pitchFamily="34" charset="0"/>
          <a:cs typeface="Oracle Sans" panose="020B0503020204020204" pitchFamily="34" charset="0"/>
        </a:defRPr>
      </a:lvl2pPr>
      <a:lvl3pPr marL="1941513" indent="-569913" algn="l" defTabSz="457181" rtl="0" eaLnBrk="1" fontAlgn="base" hangingPunct="1">
        <a:lnSpc>
          <a:spcPct val="110000"/>
        </a:lnSpc>
        <a:spcBef>
          <a:spcPts val="1800"/>
        </a:spcBef>
        <a:spcAft>
          <a:spcPct val="0"/>
        </a:spcAft>
        <a:buClr>
          <a:srgbClr val="D1350F"/>
        </a:buClr>
        <a:buFont typeface="Arial" charset="0"/>
        <a:buChar char="–"/>
        <a:defRPr sz="3000" baseline="0">
          <a:solidFill>
            <a:schemeClr val="tx1"/>
          </a:solidFill>
          <a:latin typeface="Oracle Sans" panose="020B0503020204020204" pitchFamily="34" charset="0"/>
          <a:cs typeface="Oracle Sans" panose="020B0503020204020204" pitchFamily="34" charset="0"/>
        </a:defRPr>
      </a:lvl3pPr>
      <a:lvl4pPr marL="2743200" indent="-577850" algn="l" defTabSz="457181" rtl="0" eaLnBrk="1" fontAlgn="base" hangingPunct="1">
        <a:lnSpc>
          <a:spcPct val="110000"/>
        </a:lnSpc>
        <a:spcBef>
          <a:spcPts val="1800"/>
        </a:spcBef>
        <a:spcAft>
          <a:spcPct val="0"/>
        </a:spcAft>
        <a:buClr>
          <a:srgbClr val="D1350F"/>
        </a:buClr>
        <a:buSzPct val="45000"/>
        <a:buFont typeface="Arial" charset="0"/>
        <a:buChar char="—"/>
        <a:defRPr sz="2700" baseline="0">
          <a:solidFill>
            <a:schemeClr val="tx1"/>
          </a:solidFill>
          <a:latin typeface="Oracle Sans" panose="020B0503020204020204" pitchFamily="34" charset="0"/>
          <a:cs typeface="Oracle Sans" panose="020B0503020204020204" pitchFamily="34" charset="0"/>
        </a:defRPr>
      </a:lvl4pPr>
      <a:lvl5pPr marL="3429000" indent="-571500" algn="l" defTabSz="457181" rtl="0" eaLnBrk="1" fontAlgn="base" hangingPunct="1">
        <a:lnSpc>
          <a:spcPct val="110000"/>
        </a:lnSpc>
        <a:spcBef>
          <a:spcPts val="1800"/>
        </a:spcBef>
        <a:spcAft>
          <a:spcPct val="0"/>
        </a:spcAft>
        <a:buClr>
          <a:srgbClr val="D1350F"/>
        </a:buClr>
        <a:buSzPct val="55000"/>
        <a:buFont typeface="Arial" charset="0"/>
        <a:buChar char="—"/>
        <a:defRPr sz="2400" baseline="0">
          <a:solidFill>
            <a:schemeClr val="tx1"/>
          </a:solidFill>
          <a:latin typeface="Oracle Sans" panose="020B0503020204020204" pitchFamily="34" charset="0"/>
          <a:cs typeface="Oracle Sans" panose="020B0503020204020204" pitchFamily="34" charset="0"/>
        </a:defRPr>
      </a:lvl5pPr>
      <a:lvl6pPr marL="4336870"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6pPr>
      <a:lvl7pPr marL="5251231"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7pPr>
      <a:lvl8pPr marL="6165592"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8pPr>
      <a:lvl9pPr marL="7079955"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9pPr>
    </p:bodyStyle>
    <p:otherStyle>
      <a:defPPr>
        <a:defRPr lang="en-US"/>
      </a:defPPr>
      <a:lvl1pPr marL="0" algn="l" defTabSz="1828724" rtl="0" eaLnBrk="1" latinLnBrk="0" hangingPunct="1">
        <a:defRPr sz="3600" kern="1200">
          <a:solidFill>
            <a:schemeClr val="tx1"/>
          </a:solidFill>
          <a:latin typeface="+mn-lt"/>
          <a:ea typeface="+mn-ea"/>
          <a:cs typeface="+mn-cs"/>
        </a:defRPr>
      </a:lvl1pPr>
      <a:lvl2pPr marL="914361" algn="l" defTabSz="1828724" rtl="0" eaLnBrk="1" latinLnBrk="0" hangingPunct="1">
        <a:defRPr sz="3600" kern="1200">
          <a:solidFill>
            <a:schemeClr val="tx1"/>
          </a:solidFill>
          <a:latin typeface="+mn-lt"/>
          <a:ea typeface="+mn-ea"/>
          <a:cs typeface="+mn-cs"/>
        </a:defRPr>
      </a:lvl2pPr>
      <a:lvl3pPr marL="1828724" algn="l" defTabSz="1828724" rtl="0" eaLnBrk="1" latinLnBrk="0" hangingPunct="1">
        <a:defRPr sz="3600" kern="1200">
          <a:solidFill>
            <a:schemeClr val="tx1"/>
          </a:solidFill>
          <a:latin typeface="+mn-lt"/>
          <a:ea typeface="+mn-ea"/>
          <a:cs typeface="+mn-cs"/>
        </a:defRPr>
      </a:lvl3pPr>
      <a:lvl4pPr marL="2743086" algn="l" defTabSz="1828724" rtl="0" eaLnBrk="1" latinLnBrk="0" hangingPunct="1">
        <a:defRPr sz="3600" kern="1200">
          <a:solidFill>
            <a:schemeClr val="tx1"/>
          </a:solidFill>
          <a:latin typeface="+mn-lt"/>
          <a:ea typeface="+mn-ea"/>
          <a:cs typeface="+mn-cs"/>
        </a:defRPr>
      </a:lvl4pPr>
      <a:lvl5pPr marL="3657447" algn="l" defTabSz="1828724" rtl="0" eaLnBrk="1" latinLnBrk="0" hangingPunct="1">
        <a:defRPr sz="3600" kern="1200">
          <a:solidFill>
            <a:schemeClr val="tx1"/>
          </a:solidFill>
          <a:latin typeface="+mn-lt"/>
          <a:ea typeface="+mn-ea"/>
          <a:cs typeface="+mn-cs"/>
        </a:defRPr>
      </a:lvl5pPr>
      <a:lvl6pPr marL="4571810" algn="l" defTabSz="1828724" rtl="0" eaLnBrk="1" latinLnBrk="0" hangingPunct="1">
        <a:defRPr sz="3600" kern="1200">
          <a:solidFill>
            <a:schemeClr val="tx1"/>
          </a:solidFill>
          <a:latin typeface="+mn-lt"/>
          <a:ea typeface="+mn-ea"/>
          <a:cs typeface="+mn-cs"/>
        </a:defRPr>
      </a:lvl6pPr>
      <a:lvl7pPr marL="5486171" algn="l" defTabSz="1828724" rtl="0" eaLnBrk="1" latinLnBrk="0" hangingPunct="1">
        <a:defRPr sz="3600" kern="1200">
          <a:solidFill>
            <a:schemeClr val="tx1"/>
          </a:solidFill>
          <a:latin typeface="+mn-lt"/>
          <a:ea typeface="+mn-ea"/>
          <a:cs typeface="+mn-cs"/>
        </a:defRPr>
      </a:lvl7pPr>
      <a:lvl8pPr marL="6400533" algn="l" defTabSz="1828724" rtl="0" eaLnBrk="1" latinLnBrk="0" hangingPunct="1">
        <a:defRPr sz="3600" kern="1200">
          <a:solidFill>
            <a:schemeClr val="tx1"/>
          </a:solidFill>
          <a:latin typeface="+mn-lt"/>
          <a:ea typeface="+mn-ea"/>
          <a:cs typeface="+mn-cs"/>
        </a:defRPr>
      </a:lvl8pPr>
      <a:lvl9pPr marL="7314896" algn="l" defTabSz="182872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2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6.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27.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28.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29.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30.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ags" Target="../tags/tag31.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3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3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ags" Target="../tags/tag3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ags" Target="../tags/tag35.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ags" Target="../tags/tag36.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tags" Target="../tags/tag37.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38.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39.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50.png"/><Relationship Id="rId2" Type="http://schemas.openxmlformats.org/officeDocument/2006/relationships/slideLayout" Target="../slideLayouts/slideLayout4.xml"/><Relationship Id="rId1" Type="http://schemas.openxmlformats.org/officeDocument/2006/relationships/tags" Target="../tags/tag4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41.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42.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4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tags" Target="../tags/tag4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18.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4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4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9.xml"/><Relationship Id="rId5" Type="http://schemas.openxmlformats.org/officeDocument/2006/relationships/image" Target="../media/image13.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20.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2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2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0.xml"/><Relationship Id="rId1" Type="http://schemas.openxmlformats.org/officeDocument/2006/relationships/tags" Target="../tags/tag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Using SQL Developer</a:t>
            </a:r>
          </a:p>
        </p:txBody>
      </p:sp>
      <p:sp>
        <p:nvSpPr>
          <p:cNvPr id="4" name="Subtitle 3">
            <a:extLst>
              <a:ext uri="{FF2B5EF4-FFF2-40B4-BE49-F238E27FC236}">
                <a16:creationId xmlns:a16="http://schemas.microsoft.com/office/drawing/2014/main" xmlns="" id="{23404F38-4BF5-4356-ABFF-2528A3DCCF06}"/>
              </a:ext>
            </a:extLst>
          </p:cNvPr>
          <p:cNvSpPr>
            <a:spLocks noGrp="1"/>
          </p:cNvSpPr>
          <p:nvPr>
            <p:ph type="subTitle" idx="1"/>
          </p:nvPr>
        </p:nvSpPr>
        <p:spPr/>
        <p:txBody>
          <a:bodyPr/>
          <a:lstStyle/>
          <a:p>
            <a:endParaRPr lang="en-IN"/>
          </a:p>
        </p:txBody>
      </p:sp>
      <p:sp>
        <p:nvSpPr>
          <p:cNvPr id="6148" name="Line 3" hidden="1"/>
          <p:cNvSpPr>
            <a:spLocks noChangeShapeType="1"/>
          </p:cNvSpPr>
          <p:nvPr/>
        </p:nvSpPr>
        <p:spPr bwMode="auto">
          <a:xfrm>
            <a:off x="5029200" y="6743700"/>
            <a:ext cx="1485900" cy="0"/>
          </a:xfrm>
          <a:prstGeom prst="line">
            <a:avLst/>
          </a:prstGeom>
          <a:noFill/>
          <a:ln w="9525">
            <a:noFill/>
            <a:round/>
            <a:headEnd/>
            <a:tailEnd type="triangle" w="med" len="med"/>
          </a:ln>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3486375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Browsing Database Objects</a:t>
            </a:r>
          </a:p>
        </p:txBody>
      </p:sp>
      <p:sp>
        <p:nvSpPr>
          <p:cNvPr id="22531" name="Rectangle 4"/>
          <p:cNvSpPr>
            <a:spLocks noGrp="1" noChangeArrowheads="1"/>
          </p:cNvSpPr>
          <p:nvPr>
            <p:ph idx="1"/>
          </p:nvPr>
        </p:nvSpPr>
        <p:spPr>
          <a:xfrm>
            <a:off x="933451" y="2272710"/>
            <a:ext cx="16421100" cy="1651858"/>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n-lt"/>
                <a:cs typeface="Oracle Sans" panose="020B0503020204020204" pitchFamily="34" charset="0"/>
              </a:rPr>
              <a:t>Use the Connections Navigator to:</a:t>
            </a:r>
          </a:p>
          <a:p>
            <a:pPr lvl="1"/>
            <a:r>
              <a:rPr lang="en-US" altLang="en-US" dirty="0">
                <a:latin typeface="+mn-lt"/>
                <a:cs typeface="Oracle Sans" panose="020B0503020204020204" pitchFamily="34" charset="0"/>
              </a:rPr>
              <a:t>Browse through many objects in a database schema</a:t>
            </a:r>
          </a:p>
          <a:p>
            <a:pPr lvl="1"/>
            <a:r>
              <a:rPr lang="en-US" altLang="en-US" dirty="0">
                <a:latin typeface="+mn-lt"/>
                <a:cs typeface="Oracle Sans" panose="020B0503020204020204" pitchFamily="34" charset="0"/>
              </a:rPr>
              <a:t>Review the definitions of objects at a glance</a:t>
            </a:r>
          </a:p>
        </p:txBody>
      </p:sp>
      <p:pic>
        <p:nvPicPr>
          <p:cNvPr id="3" name="Picture 2"/>
          <p:cNvPicPr>
            <a:picLocks noChangeAspect="1"/>
          </p:cNvPicPr>
          <p:nvPr/>
        </p:nvPicPr>
        <p:blipFill>
          <a:blip r:embed="rId4"/>
          <a:stretch>
            <a:fillRect/>
          </a:stretch>
        </p:blipFill>
        <p:spPr>
          <a:xfrm>
            <a:off x="3731357" y="4401596"/>
            <a:ext cx="10825286" cy="4761435"/>
          </a:xfrm>
          <a:prstGeom prst="rect">
            <a:avLst/>
          </a:prstGeom>
        </p:spPr>
      </p:pic>
    </p:spTree>
    <p:custDataLst>
      <p:tags r:id="rId1"/>
    </p:custDataLst>
    <p:extLst>
      <p:ext uri="{BB962C8B-B14F-4D97-AF65-F5344CB8AC3E}">
        <p14:creationId xmlns:p14="http://schemas.microsoft.com/office/powerpoint/2010/main" val="25237355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Displaying the Table Structure</a:t>
            </a:r>
          </a:p>
        </p:txBody>
      </p:sp>
      <p:sp>
        <p:nvSpPr>
          <p:cNvPr id="24579" name="Rectangle 3"/>
          <p:cNvSpPr>
            <a:spLocks noGrp="1" noChangeArrowheads="1"/>
          </p:cNvSpPr>
          <p:nvPr>
            <p:ph idx="1"/>
          </p:nvPr>
        </p:nvSpPr>
        <p:spPr>
          <a:xfrm>
            <a:off x="933451" y="2272710"/>
            <a:ext cx="12026973" cy="595544"/>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n-lt"/>
                <a:cs typeface="Oracle Sans" panose="020B0503020204020204" pitchFamily="34" charset="0"/>
              </a:rPr>
              <a:t>Use the </a:t>
            </a:r>
            <a:r>
              <a:rPr lang="en-US" altLang="en-US" dirty="0">
                <a:latin typeface="Courier New" panose="02070309020205020404" pitchFamily="49" charset="0"/>
                <a:cs typeface="Courier New" panose="02070309020205020404" pitchFamily="49" charset="0"/>
              </a:rPr>
              <a:t>DESCRIBE</a:t>
            </a:r>
            <a:r>
              <a:rPr lang="en-US" altLang="en-US" dirty="0">
                <a:latin typeface="+mn-lt"/>
                <a:cs typeface="Oracle Sans" panose="020B0503020204020204" pitchFamily="34" charset="0"/>
              </a:rPr>
              <a:t> command to display the structure of a table:</a:t>
            </a:r>
          </a:p>
        </p:txBody>
      </p:sp>
      <p:pic>
        <p:nvPicPr>
          <p:cNvPr id="24580" name="Picture 5"/>
          <p:cNvPicPr>
            <a:picLocks noChangeAspect="1" noChangeArrowheads="1"/>
          </p:cNvPicPr>
          <p:nvPr/>
        </p:nvPicPr>
        <p:blipFill>
          <a:blip r:embed="rId4" cstate="print"/>
          <a:stretch>
            <a:fillRect/>
          </a:stretch>
        </p:blipFill>
        <p:spPr bwMode="auto">
          <a:xfrm>
            <a:off x="1079104" y="3267735"/>
            <a:ext cx="6128571" cy="5214285"/>
          </a:xfrm>
          <a:prstGeom prst="rect">
            <a:avLst/>
          </a:prstGeom>
          <a:noFill/>
          <a:ln w="12700">
            <a:solidFill>
              <a:schemeClr val="tx1"/>
            </a:solidFill>
            <a:miter lim="800000"/>
            <a:headEnd type="none" w="sm" len="sm"/>
            <a:tailEnd type="none" w="sm" len="sm"/>
          </a:ln>
        </p:spPr>
      </p:pic>
      <p:grpSp>
        <p:nvGrpSpPr>
          <p:cNvPr id="10" name="Group 9"/>
          <p:cNvGrpSpPr/>
          <p:nvPr/>
        </p:nvGrpSpPr>
        <p:grpSpPr>
          <a:xfrm>
            <a:off x="12960424" y="4999484"/>
            <a:ext cx="4083723" cy="4079574"/>
            <a:chOff x="9299501" y="4057696"/>
            <a:chExt cx="2459118" cy="2456620"/>
          </a:xfrm>
        </p:grpSpPr>
        <p:sp>
          <p:nvSpPr>
            <p:cNvPr id="11" name="Oval 10"/>
            <p:cNvSpPr>
              <a:spLocks noChangeAspect="1"/>
            </p:cNvSpPr>
            <p:nvPr/>
          </p:nvSpPr>
          <p:spPr bwMode="auto">
            <a:xfrm>
              <a:off x="9299501" y="4057696"/>
              <a:ext cx="2459118" cy="2456620"/>
            </a:xfrm>
            <a:prstGeom prst="ellipse">
              <a:avLst/>
            </a:prstGeom>
            <a:solidFill>
              <a:schemeClr val="bg1"/>
            </a:solidFill>
            <a:ln w="50800" cap="flat" cmpd="sng" algn="ctr">
              <a:solidFill>
                <a:schemeClr val="bg1"/>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3140" y="4445560"/>
              <a:ext cx="1651840" cy="1680893"/>
            </a:xfrm>
            <a:prstGeom prst="rect">
              <a:avLst/>
            </a:prstGeom>
          </p:spPr>
        </p:pic>
      </p:grpSp>
    </p:spTree>
    <p:custDataLst>
      <p:tags r:id="rId1"/>
    </p:custDataLst>
    <p:extLst>
      <p:ext uri="{BB962C8B-B14F-4D97-AF65-F5344CB8AC3E}">
        <p14:creationId xmlns:p14="http://schemas.microsoft.com/office/powerpoint/2010/main" val="2648331608"/>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Browsing Files</a:t>
            </a:r>
          </a:p>
        </p:txBody>
      </p:sp>
      <p:sp>
        <p:nvSpPr>
          <p:cNvPr id="26627" name="Rectangle 4"/>
          <p:cNvSpPr>
            <a:spLocks noGrp="1" noChangeArrowheads="1"/>
          </p:cNvSpPr>
          <p:nvPr>
            <p:ph idx="1"/>
          </p:nvPr>
        </p:nvSpPr>
        <p:spPr>
          <a:xfrm>
            <a:off x="933451" y="2272710"/>
            <a:ext cx="16421100" cy="567139"/>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n-lt"/>
                <a:cs typeface="Oracle Sans" panose="020B0503020204020204" pitchFamily="34" charset="0"/>
              </a:rPr>
              <a:t>Use the File Navigator to explore the file system and open system files.</a:t>
            </a:r>
          </a:p>
        </p:txBody>
      </p:sp>
      <p:grpSp>
        <p:nvGrpSpPr>
          <p:cNvPr id="7" name="Group 6">
            <a:extLst>
              <a:ext uri="{FF2B5EF4-FFF2-40B4-BE49-F238E27FC236}">
                <a16:creationId xmlns:a16="http://schemas.microsoft.com/office/drawing/2014/main" xmlns="" id="{7EF9EE66-32A5-4FAB-AF75-B4F83BF5305B}"/>
              </a:ext>
            </a:extLst>
          </p:cNvPr>
          <p:cNvGrpSpPr/>
          <p:nvPr/>
        </p:nvGrpSpPr>
        <p:grpSpPr>
          <a:xfrm>
            <a:off x="14888919" y="390972"/>
            <a:ext cx="2579706" cy="8276273"/>
            <a:chOff x="14888919" y="390972"/>
            <a:chExt cx="2579706" cy="8276273"/>
          </a:xfrm>
        </p:grpSpPr>
        <p:sp>
          <p:nvSpPr>
            <p:cNvPr id="8" name="Rectangle 7"/>
            <p:cNvSpPr/>
            <p:nvPr/>
          </p:nvSpPr>
          <p:spPr bwMode="auto">
            <a:xfrm rot="10800000">
              <a:off x="15304853" y="390972"/>
              <a:ext cx="1747838" cy="7692070"/>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grpSp>
          <p:nvGrpSpPr>
            <p:cNvPr id="6" name="Group 5">
              <a:extLst>
                <a:ext uri="{FF2B5EF4-FFF2-40B4-BE49-F238E27FC236}">
                  <a16:creationId xmlns:a16="http://schemas.microsoft.com/office/drawing/2014/main" xmlns="" id="{D15EB355-63A5-4E0C-982F-293CDF6AB2B4}"/>
                </a:ext>
              </a:extLst>
            </p:cNvPr>
            <p:cNvGrpSpPr/>
            <p:nvPr/>
          </p:nvGrpSpPr>
          <p:grpSpPr>
            <a:xfrm>
              <a:off x="14888919" y="6090158"/>
              <a:ext cx="2579706" cy="2577087"/>
              <a:chOff x="14888919" y="6090158"/>
              <a:chExt cx="2579706" cy="2577087"/>
            </a:xfrm>
          </p:grpSpPr>
          <p:sp>
            <p:nvSpPr>
              <p:cNvPr id="15" name="Oval 14"/>
              <p:cNvSpPr>
                <a:spLocks noChangeAspect="1"/>
              </p:cNvSpPr>
              <p:nvPr/>
            </p:nvSpPr>
            <p:spPr bwMode="auto">
              <a:xfrm>
                <a:off x="14888919" y="6090158"/>
                <a:ext cx="2579706" cy="2577087"/>
              </a:xfrm>
              <a:prstGeom prst="ellipse">
                <a:avLst/>
              </a:prstGeom>
              <a:solidFill>
                <a:schemeClr val="bg1"/>
              </a:solidFill>
              <a:ln w="50800" cap="flat" cmpd="sng" algn="ctr">
                <a:solidFill>
                  <a:schemeClr val="accent6">
                    <a:lumMod val="40000"/>
                    <a:lumOff val="60000"/>
                  </a:schemeClr>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16" name="Oval 15"/>
              <p:cNvSpPr>
                <a:spLocks noChangeAspect="1"/>
              </p:cNvSpPr>
              <p:nvPr/>
            </p:nvSpPr>
            <p:spPr bwMode="auto">
              <a:xfrm>
                <a:off x="15005132" y="6206254"/>
                <a:ext cx="2347280" cy="2344895"/>
              </a:xfrm>
              <a:prstGeom prst="ellipse">
                <a:avLst/>
              </a:prstGeom>
              <a:solidFill>
                <a:schemeClr val="bg1"/>
              </a:solidFill>
              <a:ln w="28575" cap="flat" cmpd="sng" algn="ctr">
                <a:solidFill>
                  <a:srgbClr val="C1E0FF"/>
                </a:solidFill>
                <a:prstDash val="solid"/>
                <a:round/>
                <a:headEnd type="none" w="sm" len="sm"/>
                <a:tailEnd type="none" w="sm" len="sm"/>
              </a:ln>
              <a:effectLst>
                <a:innerShdw blurRad="114300">
                  <a:srgbClr val="51C14C"/>
                </a:innerShdw>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2" name="Picture 1"/>
              <p:cNvPicPr>
                <a:picLocks noChangeAspect="1"/>
              </p:cNvPicPr>
              <p:nvPr/>
            </p:nvPicPr>
            <p:blipFill>
              <a:blip r:embed="rId4" cstate="print">
                <a:duotone>
                  <a:prstClr val="black"/>
                  <a:srgbClr val="51C14C">
                    <a:tint val="45000"/>
                    <a:satMod val="400000"/>
                  </a:srgbClr>
                </a:duotone>
                <a:extLst>
                  <a:ext uri="{28A0092B-C50C-407E-A947-70E740481C1C}">
                    <a14:useLocalDpi xmlns:a14="http://schemas.microsoft.com/office/drawing/2010/main" val="0"/>
                  </a:ext>
                </a:extLst>
              </a:blip>
              <a:stretch>
                <a:fillRect/>
              </a:stretch>
            </p:blipFill>
            <p:spPr>
              <a:xfrm>
                <a:off x="15550451" y="6750380"/>
                <a:ext cx="1256643" cy="1256643"/>
              </a:xfrm>
              <a:prstGeom prst="rect">
                <a:avLst/>
              </a:prstGeom>
            </p:spPr>
          </p:pic>
        </p:grpSp>
      </p:grpSp>
      <p:pic>
        <p:nvPicPr>
          <p:cNvPr id="3" name="Picture 2"/>
          <p:cNvPicPr>
            <a:picLocks noChangeAspect="1"/>
          </p:cNvPicPr>
          <p:nvPr/>
        </p:nvPicPr>
        <p:blipFill>
          <a:blip r:embed="rId5"/>
          <a:stretch>
            <a:fillRect/>
          </a:stretch>
        </p:blipFill>
        <p:spPr>
          <a:xfrm>
            <a:off x="3455368" y="3269877"/>
            <a:ext cx="8228911" cy="5834064"/>
          </a:xfrm>
          <a:prstGeom prst="rect">
            <a:avLst/>
          </a:prstGeom>
        </p:spPr>
      </p:pic>
    </p:spTree>
    <p:custDataLst>
      <p:tags r:id="rId1"/>
    </p:custDataLst>
    <p:extLst>
      <p:ext uri="{BB962C8B-B14F-4D97-AF65-F5344CB8AC3E}">
        <p14:creationId xmlns:p14="http://schemas.microsoft.com/office/powerpoint/2010/main" val="183126457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Creating a Schema Object</a:t>
            </a:r>
          </a:p>
        </p:txBody>
      </p:sp>
      <p:sp>
        <p:nvSpPr>
          <p:cNvPr id="28675" name="Rectangle 3"/>
          <p:cNvSpPr>
            <a:spLocks noGrp="1" noChangeArrowheads="1"/>
          </p:cNvSpPr>
          <p:nvPr>
            <p:ph idx="1"/>
          </p:nvPr>
        </p:nvSpPr>
        <p:spPr>
          <a:xfrm>
            <a:off x="933451" y="2272710"/>
            <a:ext cx="16421100" cy="3733967"/>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mn-lt"/>
                <a:cs typeface="Oracle Sans" panose="020B0503020204020204" pitchFamily="34" charset="0"/>
              </a:rPr>
              <a:t>SQL Developer supports the creation of any schema object by:</a:t>
            </a:r>
          </a:p>
          <a:p>
            <a:pPr lvl="2"/>
            <a:r>
              <a:rPr lang="en-US" altLang="en-US" dirty="0">
                <a:latin typeface="+mn-lt"/>
                <a:cs typeface="Oracle Sans" panose="020B0503020204020204" pitchFamily="34" charset="0"/>
              </a:rPr>
              <a:t>Executing a SQL statement in SQL Worksheet</a:t>
            </a:r>
          </a:p>
          <a:p>
            <a:pPr lvl="2"/>
            <a:r>
              <a:rPr lang="en-US" altLang="en-US" dirty="0">
                <a:latin typeface="+mn-lt"/>
                <a:cs typeface="Oracle Sans" panose="020B0503020204020204" pitchFamily="34" charset="0"/>
              </a:rPr>
              <a:t>Using the context menu</a:t>
            </a:r>
          </a:p>
          <a:p>
            <a:pPr lvl="1"/>
            <a:r>
              <a:rPr lang="en-US" altLang="en-US" dirty="0">
                <a:latin typeface="+mn-lt"/>
                <a:cs typeface="Oracle Sans" panose="020B0503020204020204" pitchFamily="34" charset="0"/>
              </a:rPr>
              <a:t>Edit the objects by using an edit dialog box or one of the many context-sensitive menus.</a:t>
            </a:r>
          </a:p>
          <a:p>
            <a:pPr lvl="1"/>
            <a:r>
              <a:rPr lang="en-US" altLang="en-US" dirty="0">
                <a:latin typeface="+mn-lt"/>
                <a:cs typeface="Oracle Sans" panose="020B0503020204020204" pitchFamily="34" charset="0"/>
              </a:rPr>
              <a:t>View the data definition language (DDL) for adjustments such as creating a new object or editing an existing schema object.</a:t>
            </a:r>
          </a:p>
        </p:txBody>
      </p:sp>
      <p:pic>
        <p:nvPicPr>
          <p:cNvPr id="28676" name="Picture 5"/>
          <p:cNvPicPr>
            <a:picLocks noChangeAspect="1" noChangeArrowheads="1"/>
          </p:cNvPicPr>
          <p:nvPr/>
        </p:nvPicPr>
        <p:blipFill>
          <a:blip r:embed="rId4" cstate="print"/>
          <a:stretch>
            <a:fillRect/>
          </a:stretch>
        </p:blipFill>
        <p:spPr bwMode="auto">
          <a:xfrm>
            <a:off x="1871192" y="6408570"/>
            <a:ext cx="3400001" cy="2757143"/>
          </a:xfrm>
          <a:prstGeom prst="rect">
            <a:avLst/>
          </a:prstGeom>
          <a:noFill/>
          <a:ln w="12700">
            <a:solidFill>
              <a:schemeClr val="tx1"/>
            </a:solidFill>
            <a:miter lim="800000"/>
            <a:headEnd type="none" w="sm" len="sm"/>
            <a:tailEnd type="none" w="sm" len="sm"/>
          </a:ln>
        </p:spPr>
      </p:pic>
      <p:grpSp>
        <p:nvGrpSpPr>
          <p:cNvPr id="8" name="Group 7">
            <a:extLst>
              <a:ext uri="{FF2B5EF4-FFF2-40B4-BE49-F238E27FC236}">
                <a16:creationId xmlns:a16="http://schemas.microsoft.com/office/drawing/2014/main" xmlns="" id="{FF1C03F8-5CEC-49F3-8C94-7CD5CABDDCD6}"/>
              </a:ext>
            </a:extLst>
          </p:cNvPr>
          <p:cNvGrpSpPr/>
          <p:nvPr/>
        </p:nvGrpSpPr>
        <p:grpSpPr>
          <a:xfrm>
            <a:off x="12720637" y="6408570"/>
            <a:ext cx="5567363" cy="2606040"/>
            <a:chOff x="12458700" y="6788151"/>
            <a:chExt cx="5567363" cy="2606040"/>
          </a:xfrm>
        </p:grpSpPr>
        <p:sp>
          <p:nvSpPr>
            <p:cNvPr id="6" name="Rectangle 5"/>
            <p:cNvSpPr/>
            <p:nvPr/>
          </p:nvSpPr>
          <p:spPr bwMode="auto">
            <a:xfrm rot="16200000" flipV="1">
              <a:off x="14368463" y="5307490"/>
              <a:ext cx="1747838" cy="5567363"/>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grpSp>
          <p:nvGrpSpPr>
            <p:cNvPr id="5" name="Group 4">
              <a:extLst>
                <a:ext uri="{FF2B5EF4-FFF2-40B4-BE49-F238E27FC236}">
                  <a16:creationId xmlns:a16="http://schemas.microsoft.com/office/drawing/2014/main" xmlns="" id="{3BEE6A8A-110A-4CB1-B951-E956B49E2A3F}"/>
                </a:ext>
              </a:extLst>
            </p:cNvPr>
            <p:cNvGrpSpPr/>
            <p:nvPr/>
          </p:nvGrpSpPr>
          <p:grpSpPr>
            <a:xfrm>
              <a:off x="13930919" y="6788151"/>
              <a:ext cx="2622927" cy="2606040"/>
              <a:chOff x="14565936" y="6788151"/>
              <a:chExt cx="2622927" cy="2606040"/>
            </a:xfrm>
          </p:grpSpPr>
          <p:sp>
            <p:nvSpPr>
              <p:cNvPr id="7" name="Oval 6"/>
              <p:cNvSpPr>
                <a:spLocks noChangeAspect="1"/>
              </p:cNvSpPr>
              <p:nvPr/>
            </p:nvSpPr>
            <p:spPr bwMode="auto">
              <a:xfrm>
                <a:off x="14565936" y="6788151"/>
                <a:ext cx="2608689" cy="2606040"/>
              </a:xfrm>
              <a:prstGeom prst="ellipse">
                <a:avLst/>
              </a:prstGeom>
              <a:solidFill>
                <a:schemeClr val="bg1"/>
              </a:solidFill>
              <a:ln w="50800" cap="flat" cmpd="sng" algn="ctr">
                <a:solidFill>
                  <a:schemeClr val="bg1"/>
                </a:solidFill>
                <a:prstDash val="solid"/>
                <a:round/>
                <a:headEnd type="none" w="sm" len="sm"/>
                <a:tailEnd type="none" w="sm" len="sm"/>
              </a:ln>
              <a:effectLst>
                <a:innerShdw blurRad="241300">
                  <a:schemeClr val="accent5"/>
                </a:innerShdw>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94662" y="7262842"/>
                <a:ext cx="1551237" cy="1656662"/>
              </a:xfrm>
              <a:prstGeom prst="rect">
                <a:avLst/>
              </a:prstGeom>
            </p:spPr>
          </p:pic>
          <p:grpSp>
            <p:nvGrpSpPr>
              <p:cNvPr id="9" name="Group 8"/>
              <p:cNvGrpSpPr>
                <a:grpSpLocks noChangeAspect="1"/>
              </p:cNvGrpSpPr>
              <p:nvPr/>
            </p:nvGrpSpPr>
            <p:grpSpPr>
              <a:xfrm>
                <a:off x="16365903" y="8511908"/>
                <a:ext cx="822960" cy="822960"/>
                <a:chOff x="8335971" y="4966354"/>
                <a:chExt cx="594359" cy="594359"/>
              </a:xfrm>
            </p:grpSpPr>
            <p:sp>
              <p:nvSpPr>
                <p:cNvPr id="10" name="Oval 9"/>
                <p:cNvSpPr>
                  <a:spLocks noChangeAspect="1"/>
                </p:cNvSpPr>
                <p:nvPr/>
              </p:nvSpPr>
              <p:spPr bwMode="auto">
                <a:xfrm>
                  <a:off x="8335971" y="4966354"/>
                  <a:ext cx="594359" cy="594359"/>
                </a:xfrm>
                <a:prstGeom prst="ellipse">
                  <a:avLst/>
                </a:prstGeom>
                <a:gradFill>
                  <a:gsLst>
                    <a:gs pos="0">
                      <a:srgbClr val="5ACF4B"/>
                    </a:gs>
                    <a:gs pos="88000">
                      <a:srgbClr val="42A94F"/>
                    </a:gs>
                  </a:gsLst>
                  <a:lin ang="5400000" scaled="1"/>
                </a:gradFill>
                <a:ln w="38100" cap="flat" cmpd="sng" algn="ctr">
                  <a:solidFill>
                    <a:schemeClr val="bg1">
                      <a:lumMod val="95000"/>
                    </a:schemeClr>
                  </a:solidFill>
                  <a:prstDash val="solid"/>
                  <a:round/>
                  <a:headEnd type="none" w="sm" len="sm"/>
                  <a:tailEnd type="none" w="sm" len="sm"/>
                </a:ln>
                <a:effectLst>
                  <a:outerShdw blurRad="63500" sx="102000" sy="102000" algn="ctr" rotWithShape="0">
                    <a:prstClr val="black">
                      <a:alpha val="40000"/>
                    </a:prstClr>
                  </a:outerShdw>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11" name="Cross 10"/>
                <p:cNvSpPr/>
                <p:nvPr/>
              </p:nvSpPr>
              <p:spPr bwMode="auto">
                <a:xfrm>
                  <a:off x="8450983" y="5081362"/>
                  <a:ext cx="364357" cy="364357"/>
                </a:xfrm>
                <a:prstGeom prst="plus">
                  <a:avLst>
                    <a:gd name="adj" fmla="val 38340"/>
                  </a:avLst>
                </a:prstGeom>
                <a:gradFill flip="none" rotWithShape="1">
                  <a:gsLst>
                    <a:gs pos="0">
                      <a:srgbClr val="DADADA"/>
                    </a:gs>
                    <a:gs pos="88000">
                      <a:schemeClr val="bg1"/>
                    </a:gs>
                  </a:gsLst>
                  <a:lin ang="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grpSp>
        </p:grpSp>
      </p:grpSp>
    </p:spTree>
    <p:custDataLst>
      <p:tags r:id="rId1"/>
    </p:custDataLst>
    <p:extLst>
      <p:ext uri="{BB962C8B-B14F-4D97-AF65-F5344CB8AC3E}">
        <p14:creationId xmlns:p14="http://schemas.microsoft.com/office/powerpoint/2010/main" val="410388326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Creating a New Table: Example </a:t>
            </a:r>
          </a:p>
        </p:txBody>
      </p:sp>
      <p:grpSp>
        <p:nvGrpSpPr>
          <p:cNvPr id="6" name="Group 5">
            <a:extLst>
              <a:ext uri="{FF2B5EF4-FFF2-40B4-BE49-F238E27FC236}">
                <a16:creationId xmlns:a16="http://schemas.microsoft.com/office/drawing/2014/main" xmlns="" id="{5357AC12-61D3-47A3-A774-0B3027D29EF8}"/>
              </a:ext>
            </a:extLst>
          </p:cNvPr>
          <p:cNvGrpSpPr/>
          <p:nvPr/>
        </p:nvGrpSpPr>
        <p:grpSpPr>
          <a:xfrm>
            <a:off x="14778037" y="6364366"/>
            <a:ext cx="3509963" cy="2606040"/>
            <a:chOff x="14516099" y="6788151"/>
            <a:chExt cx="3509963" cy="2606040"/>
          </a:xfrm>
        </p:grpSpPr>
        <p:sp>
          <p:nvSpPr>
            <p:cNvPr id="7" name="Rectangle 6"/>
            <p:cNvSpPr/>
            <p:nvPr/>
          </p:nvSpPr>
          <p:spPr bwMode="auto">
            <a:xfrm rot="16200000" flipV="1">
              <a:off x="15397162" y="6336190"/>
              <a:ext cx="1747838" cy="3509963"/>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grpSp>
          <p:nvGrpSpPr>
            <p:cNvPr id="5" name="Group 4">
              <a:extLst>
                <a:ext uri="{FF2B5EF4-FFF2-40B4-BE49-F238E27FC236}">
                  <a16:creationId xmlns:a16="http://schemas.microsoft.com/office/drawing/2014/main" xmlns="" id="{06BE4877-CB68-484F-ACAD-DA85E56FCA49}"/>
                </a:ext>
              </a:extLst>
            </p:cNvPr>
            <p:cNvGrpSpPr/>
            <p:nvPr/>
          </p:nvGrpSpPr>
          <p:grpSpPr>
            <a:xfrm>
              <a:off x="14959618" y="6788151"/>
              <a:ext cx="2622927" cy="2606040"/>
              <a:chOff x="14859000" y="6788151"/>
              <a:chExt cx="2622927" cy="2606040"/>
            </a:xfrm>
          </p:grpSpPr>
          <p:sp>
            <p:nvSpPr>
              <p:cNvPr id="8" name="Oval 7"/>
              <p:cNvSpPr>
                <a:spLocks noChangeAspect="1"/>
              </p:cNvSpPr>
              <p:nvPr/>
            </p:nvSpPr>
            <p:spPr bwMode="auto">
              <a:xfrm>
                <a:off x="14859000" y="6788151"/>
                <a:ext cx="2608689" cy="2606040"/>
              </a:xfrm>
              <a:prstGeom prst="ellipse">
                <a:avLst/>
              </a:prstGeom>
              <a:solidFill>
                <a:schemeClr val="bg1"/>
              </a:solidFill>
              <a:ln w="50800" cap="flat" cmpd="sng" algn="ctr">
                <a:solidFill>
                  <a:schemeClr val="bg1"/>
                </a:solidFill>
                <a:prstDash val="solid"/>
                <a:round/>
                <a:headEnd type="none" w="sm" len="sm"/>
                <a:tailEnd type="none" w="sm" len="sm"/>
              </a:ln>
              <a:effectLst>
                <a:innerShdw blurRad="241300">
                  <a:schemeClr val="accent5"/>
                </a:innerShdw>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5315848" y="7228769"/>
                <a:ext cx="1694996" cy="1724807"/>
              </a:xfrm>
              <a:prstGeom prst="rect">
                <a:avLst/>
              </a:prstGeom>
            </p:spPr>
          </p:pic>
          <p:grpSp>
            <p:nvGrpSpPr>
              <p:cNvPr id="10" name="Group 9"/>
              <p:cNvGrpSpPr>
                <a:grpSpLocks noChangeAspect="1"/>
              </p:cNvGrpSpPr>
              <p:nvPr/>
            </p:nvGrpSpPr>
            <p:grpSpPr>
              <a:xfrm>
                <a:off x="16658967" y="8511908"/>
                <a:ext cx="822960" cy="822960"/>
                <a:chOff x="8335971" y="4966354"/>
                <a:chExt cx="594359" cy="594359"/>
              </a:xfrm>
            </p:grpSpPr>
            <p:sp>
              <p:nvSpPr>
                <p:cNvPr id="11" name="Oval 10"/>
                <p:cNvSpPr>
                  <a:spLocks noChangeAspect="1"/>
                </p:cNvSpPr>
                <p:nvPr/>
              </p:nvSpPr>
              <p:spPr bwMode="auto">
                <a:xfrm>
                  <a:off x="8335971" y="4966354"/>
                  <a:ext cx="594359" cy="594359"/>
                </a:xfrm>
                <a:prstGeom prst="ellipse">
                  <a:avLst/>
                </a:prstGeom>
                <a:gradFill>
                  <a:gsLst>
                    <a:gs pos="0">
                      <a:srgbClr val="5ACF4B"/>
                    </a:gs>
                    <a:gs pos="88000">
                      <a:srgbClr val="42A94F"/>
                    </a:gs>
                  </a:gsLst>
                  <a:lin ang="5400000" scaled="1"/>
                </a:gradFill>
                <a:ln w="38100" cap="flat" cmpd="sng" algn="ctr">
                  <a:solidFill>
                    <a:schemeClr val="bg1">
                      <a:lumMod val="95000"/>
                    </a:schemeClr>
                  </a:solidFill>
                  <a:prstDash val="solid"/>
                  <a:round/>
                  <a:headEnd type="none" w="sm" len="sm"/>
                  <a:tailEnd type="none" w="sm" len="sm"/>
                </a:ln>
                <a:effectLst>
                  <a:outerShdw blurRad="63500" sx="102000" sy="102000" algn="ctr" rotWithShape="0">
                    <a:prstClr val="black">
                      <a:alpha val="40000"/>
                    </a:prstClr>
                  </a:outerShdw>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12" name="Cross 11"/>
                <p:cNvSpPr/>
                <p:nvPr/>
              </p:nvSpPr>
              <p:spPr bwMode="auto">
                <a:xfrm>
                  <a:off x="8450983" y="5081362"/>
                  <a:ext cx="364357" cy="364357"/>
                </a:xfrm>
                <a:prstGeom prst="plus">
                  <a:avLst>
                    <a:gd name="adj" fmla="val 38340"/>
                  </a:avLst>
                </a:prstGeom>
                <a:gradFill flip="none" rotWithShape="1">
                  <a:gsLst>
                    <a:gs pos="0">
                      <a:srgbClr val="DADADA"/>
                    </a:gs>
                    <a:gs pos="88000">
                      <a:schemeClr val="bg1"/>
                    </a:gs>
                  </a:gsLst>
                  <a:lin ang="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grpSp>
        </p:grpSp>
      </p:grpSp>
      <p:pic>
        <p:nvPicPr>
          <p:cNvPr id="3" name="Picture 2"/>
          <p:cNvPicPr>
            <a:picLocks noChangeAspect="1"/>
          </p:cNvPicPr>
          <p:nvPr/>
        </p:nvPicPr>
        <p:blipFill>
          <a:blip r:embed="rId5"/>
          <a:stretch>
            <a:fillRect/>
          </a:stretch>
        </p:blipFill>
        <p:spPr>
          <a:xfrm>
            <a:off x="1921769" y="2316234"/>
            <a:ext cx="8806407" cy="6667552"/>
          </a:xfrm>
          <a:prstGeom prst="rect">
            <a:avLst/>
          </a:prstGeom>
        </p:spPr>
      </p:pic>
    </p:spTree>
    <p:custDataLst>
      <p:tags r:id="rId1"/>
    </p:custDataLst>
    <p:extLst>
      <p:ext uri="{BB962C8B-B14F-4D97-AF65-F5344CB8AC3E}">
        <p14:creationId xmlns:p14="http://schemas.microsoft.com/office/powerpoint/2010/main" val="193144926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Using the SQL Worksheet</a:t>
            </a:r>
          </a:p>
        </p:txBody>
      </p:sp>
      <p:sp>
        <p:nvSpPr>
          <p:cNvPr id="32771" name="Rectangle 5"/>
          <p:cNvSpPr>
            <a:spLocks noGrp="1" noChangeArrowheads="1"/>
          </p:cNvSpPr>
          <p:nvPr>
            <p:ph idx="1"/>
          </p:nvPr>
        </p:nvSpPr>
        <p:spPr>
          <a:xfrm>
            <a:off x="933450" y="2272710"/>
            <a:ext cx="17211549" cy="1634931"/>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mn-lt"/>
                <a:cs typeface="Oracle Sans" panose="020B0503020204020204" pitchFamily="34" charset="0"/>
              </a:rPr>
              <a:t>Use the SQL Worksheet to enter and execute SQL, PL/SQL, and SQL*Plus statements.</a:t>
            </a:r>
          </a:p>
          <a:p>
            <a:pPr lvl="1"/>
            <a:r>
              <a:rPr lang="en-US" altLang="en-US" dirty="0">
                <a:latin typeface="+mn-lt"/>
                <a:cs typeface="Oracle Sans" panose="020B0503020204020204" pitchFamily="34" charset="0"/>
              </a:rPr>
              <a:t>Specify any actions that can be processed by the database connection associated with the worksheet.</a:t>
            </a:r>
          </a:p>
        </p:txBody>
      </p:sp>
      <p:grpSp>
        <p:nvGrpSpPr>
          <p:cNvPr id="9" name="Group 8">
            <a:extLst>
              <a:ext uri="{FF2B5EF4-FFF2-40B4-BE49-F238E27FC236}">
                <a16:creationId xmlns:a16="http://schemas.microsoft.com/office/drawing/2014/main" xmlns="" id="{8AC076BC-26D1-4ABD-A0CC-A1B8AF4BD2F2}"/>
              </a:ext>
            </a:extLst>
          </p:cNvPr>
          <p:cNvGrpSpPr/>
          <p:nvPr/>
        </p:nvGrpSpPr>
        <p:grpSpPr>
          <a:xfrm>
            <a:off x="2137155" y="4207396"/>
            <a:ext cx="14013691" cy="4976051"/>
            <a:chOff x="1683037" y="4279404"/>
            <a:chExt cx="14013691" cy="4976051"/>
          </a:xfrm>
        </p:grpSpPr>
        <p:grpSp>
          <p:nvGrpSpPr>
            <p:cNvPr id="8" name="Group 7">
              <a:extLst>
                <a:ext uri="{FF2B5EF4-FFF2-40B4-BE49-F238E27FC236}">
                  <a16:creationId xmlns:a16="http://schemas.microsoft.com/office/drawing/2014/main" xmlns="" id="{99236843-D84A-49FC-B135-53F2E5E1D238}"/>
                </a:ext>
              </a:extLst>
            </p:cNvPr>
            <p:cNvGrpSpPr/>
            <p:nvPr/>
          </p:nvGrpSpPr>
          <p:grpSpPr>
            <a:xfrm>
              <a:off x="9018994" y="4531063"/>
              <a:ext cx="6677734" cy="3132717"/>
              <a:chOff x="7798087" y="6008605"/>
              <a:chExt cx="6677734" cy="3132717"/>
            </a:xfrm>
          </p:grpSpPr>
          <p:pic>
            <p:nvPicPr>
              <p:cNvPr id="2" name="Picture 1"/>
              <p:cNvPicPr>
                <a:picLocks noChangeAspect="1"/>
              </p:cNvPicPr>
              <p:nvPr/>
            </p:nvPicPr>
            <p:blipFill>
              <a:blip r:embed="rId4"/>
              <a:stretch>
                <a:fillRect/>
              </a:stretch>
            </p:blipFill>
            <p:spPr>
              <a:xfrm>
                <a:off x="7798087" y="8386775"/>
                <a:ext cx="6677734" cy="754547"/>
              </a:xfrm>
              <a:prstGeom prst="rect">
                <a:avLst/>
              </a:prstGeom>
            </p:spPr>
          </p:pic>
          <p:sp>
            <p:nvSpPr>
              <p:cNvPr id="15" name="AutoShape 7"/>
              <p:cNvSpPr>
                <a:spLocks noChangeArrowheads="1"/>
              </p:cNvSpPr>
              <p:nvPr/>
            </p:nvSpPr>
            <p:spPr bwMode="auto">
              <a:xfrm>
                <a:off x="11627137" y="6008605"/>
                <a:ext cx="2392024" cy="1208471"/>
              </a:xfrm>
              <a:prstGeom prst="wedgeRectCallout">
                <a:avLst>
                  <a:gd name="adj1" fmla="val -44887"/>
                  <a:gd name="adj2" fmla="val 166704"/>
                </a:avLst>
              </a:prstGeom>
              <a:gradFill>
                <a:gsLst>
                  <a:gs pos="0">
                    <a:schemeClr val="accent3">
                      <a:lumMod val="20000"/>
                      <a:lumOff val="80000"/>
                    </a:schemeClr>
                  </a:gs>
                  <a:gs pos="50000">
                    <a:srgbClr val="FFF1E5"/>
                  </a:gs>
                  <a:gs pos="100000">
                    <a:srgbClr val="FFF7EF"/>
                  </a:gs>
                </a:gsLst>
                <a:lin ang="8100000" scaled="1"/>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eaLnBrk="0" hangingPunct="0">
                  <a:spcBef>
                    <a:spcPct val="20000"/>
                  </a:spcBef>
                  <a:buClr>
                    <a:srgbClr val="FF0000"/>
                  </a:buClr>
                </a:pPr>
                <a:r>
                  <a:rPr lang="en-US" altLang="en-US" sz="2400" dirty="0">
                    <a:solidFill>
                      <a:srgbClr val="000000"/>
                    </a:solidFill>
                    <a:latin typeface="+mn-lt"/>
                    <a:cs typeface="Oracle Sans" panose="020B0503020204020204" pitchFamily="34" charset="0"/>
                  </a:rPr>
                  <a:t>Or, click the Open SQL Worksheet icon.</a:t>
                </a:r>
              </a:p>
            </p:txBody>
          </p:sp>
        </p:grpSp>
        <p:pic>
          <p:nvPicPr>
            <p:cNvPr id="3" name="Picture 2"/>
            <p:cNvPicPr>
              <a:picLocks noChangeAspect="1"/>
            </p:cNvPicPr>
            <p:nvPr/>
          </p:nvPicPr>
          <p:blipFill>
            <a:blip r:embed="rId5"/>
            <a:stretch>
              <a:fillRect/>
            </a:stretch>
          </p:blipFill>
          <p:spPr>
            <a:xfrm>
              <a:off x="2591272" y="4279404"/>
              <a:ext cx="5885770" cy="3346683"/>
            </a:xfrm>
            <a:prstGeom prst="rect">
              <a:avLst/>
            </a:prstGeom>
          </p:spPr>
        </p:pic>
        <p:sp>
          <p:nvSpPr>
            <p:cNvPr id="17" name="AutoShape 9"/>
            <p:cNvSpPr>
              <a:spLocks noChangeArrowheads="1"/>
            </p:cNvSpPr>
            <p:nvPr/>
          </p:nvSpPr>
          <p:spPr bwMode="auto">
            <a:xfrm>
              <a:off x="1683037" y="8169492"/>
              <a:ext cx="2591359" cy="1085963"/>
            </a:xfrm>
            <a:prstGeom prst="wedgeRectCallout">
              <a:avLst>
                <a:gd name="adj1" fmla="val 50245"/>
                <a:gd name="adj2" fmla="val -270193"/>
              </a:avLst>
            </a:prstGeom>
            <a:gradFill>
              <a:gsLst>
                <a:gs pos="0">
                  <a:schemeClr val="accent3">
                    <a:lumMod val="20000"/>
                    <a:lumOff val="80000"/>
                  </a:schemeClr>
                </a:gs>
                <a:gs pos="50000">
                  <a:srgbClr val="FFF1E5"/>
                </a:gs>
                <a:gs pos="100000">
                  <a:srgbClr val="FFF7EF"/>
                </a:gs>
              </a:gsLst>
              <a:lin ang="8100000" scaled="1"/>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eaLnBrk="0" hangingPunct="0">
                <a:spcBef>
                  <a:spcPct val="20000"/>
                </a:spcBef>
                <a:buClr>
                  <a:srgbClr val="FF0000"/>
                </a:buClr>
              </a:pPr>
              <a:r>
                <a:rPr lang="en-US" altLang="en-US" sz="2400" dirty="0">
                  <a:solidFill>
                    <a:srgbClr val="000000"/>
                  </a:solidFill>
                  <a:latin typeface="+mn-lt"/>
                  <a:cs typeface="Oracle Sans" panose="020B0503020204020204" pitchFamily="34" charset="0"/>
                </a:rPr>
                <a:t>Select SQL Worksheet from the Tools menu.</a:t>
              </a:r>
            </a:p>
          </p:txBody>
        </p:sp>
      </p:grpSp>
    </p:spTree>
    <p:custDataLst>
      <p:tags r:id="rId1"/>
    </p:custDataLst>
    <p:extLst>
      <p:ext uri="{BB962C8B-B14F-4D97-AF65-F5344CB8AC3E}">
        <p14:creationId xmlns:p14="http://schemas.microsoft.com/office/powerpoint/2010/main" val="2131130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Using the SQL Worksheet</a:t>
            </a:r>
          </a:p>
        </p:txBody>
      </p:sp>
      <p:grpSp>
        <p:nvGrpSpPr>
          <p:cNvPr id="4" name="Group 3">
            <a:extLst>
              <a:ext uri="{FF2B5EF4-FFF2-40B4-BE49-F238E27FC236}">
                <a16:creationId xmlns:a16="http://schemas.microsoft.com/office/drawing/2014/main" xmlns="" id="{7DC40221-FC19-4849-BF72-0871654D5696}"/>
              </a:ext>
            </a:extLst>
          </p:cNvPr>
          <p:cNvGrpSpPr/>
          <p:nvPr/>
        </p:nvGrpSpPr>
        <p:grpSpPr>
          <a:xfrm>
            <a:off x="4787516" y="2623220"/>
            <a:ext cx="8712968" cy="4177926"/>
            <a:chOff x="3383360" y="2286000"/>
            <a:chExt cx="8712968" cy="4177926"/>
          </a:xfrm>
        </p:grpSpPr>
        <p:pic>
          <p:nvPicPr>
            <p:cNvPr id="2" name="Picture 1"/>
            <p:cNvPicPr>
              <a:picLocks noChangeAspect="1"/>
            </p:cNvPicPr>
            <p:nvPr/>
          </p:nvPicPr>
          <p:blipFill>
            <a:blip r:embed="rId4"/>
            <a:stretch>
              <a:fillRect/>
            </a:stretch>
          </p:blipFill>
          <p:spPr>
            <a:xfrm>
              <a:off x="3400702" y="3285898"/>
              <a:ext cx="8695626" cy="3178028"/>
            </a:xfrm>
            <a:prstGeom prst="rect">
              <a:avLst/>
            </a:prstGeom>
          </p:spPr>
        </p:pic>
        <p:sp>
          <p:nvSpPr>
            <p:cNvPr id="34821" name="Line 4"/>
            <p:cNvSpPr>
              <a:spLocks noChangeShapeType="1"/>
            </p:cNvSpPr>
            <p:nvPr/>
          </p:nvSpPr>
          <p:spPr bwMode="gray">
            <a:xfrm flipV="1">
              <a:off x="3626715" y="4054901"/>
              <a:ext cx="0" cy="799839"/>
            </a:xfrm>
            <a:prstGeom prst="line">
              <a:avLst/>
            </a:prstGeom>
            <a:noFill/>
            <a:ln w="28575">
              <a:solidFill>
                <a:srgbClr val="FF0000"/>
              </a:solidFill>
              <a:round/>
              <a:headEnd type="triangle" w="lg" len="lg"/>
              <a:tailEnd type="non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34822" name="Line 5"/>
            <p:cNvSpPr>
              <a:spLocks noChangeShapeType="1"/>
            </p:cNvSpPr>
            <p:nvPr/>
          </p:nvSpPr>
          <p:spPr bwMode="gray">
            <a:xfrm>
              <a:off x="3945722" y="2932738"/>
              <a:ext cx="0" cy="685577"/>
            </a:xfrm>
            <a:prstGeom prst="line">
              <a:avLst/>
            </a:prstGeom>
            <a:noFill/>
            <a:ln w="28575">
              <a:solidFill>
                <a:srgbClr val="FF0000"/>
              </a:solidFill>
              <a:round/>
              <a:headEnd type="triangle" w="lg" len="lg"/>
              <a:tailEnd type="non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34823" name="Line 6"/>
            <p:cNvSpPr>
              <a:spLocks noChangeShapeType="1"/>
            </p:cNvSpPr>
            <p:nvPr/>
          </p:nvSpPr>
          <p:spPr bwMode="gray">
            <a:xfrm>
              <a:off x="4794323" y="2932738"/>
              <a:ext cx="0" cy="685577"/>
            </a:xfrm>
            <a:prstGeom prst="line">
              <a:avLst/>
            </a:prstGeom>
            <a:noFill/>
            <a:ln w="28575">
              <a:solidFill>
                <a:srgbClr val="FF0000"/>
              </a:solidFill>
              <a:round/>
              <a:headEnd type="triangle" w="lg" len="lg"/>
              <a:tailEnd type="non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34824" name="Line 8"/>
            <p:cNvSpPr>
              <a:spLocks noChangeShapeType="1"/>
            </p:cNvSpPr>
            <p:nvPr/>
          </p:nvSpPr>
          <p:spPr bwMode="gray">
            <a:xfrm>
              <a:off x="5514403" y="2932738"/>
              <a:ext cx="0" cy="685577"/>
            </a:xfrm>
            <a:prstGeom prst="line">
              <a:avLst/>
            </a:prstGeom>
            <a:noFill/>
            <a:ln w="28575">
              <a:solidFill>
                <a:srgbClr val="FF0000"/>
              </a:solidFill>
              <a:round/>
              <a:headEnd type="triangle" w="lg" len="lg"/>
              <a:tailEnd type="non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34825" name="Line 9"/>
            <p:cNvSpPr>
              <a:spLocks noChangeShapeType="1"/>
            </p:cNvSpPr>
            <p:nvPr/>
          </p:nvSpPr>
          <p:spPr bwMode="gray">
            <a:xfrm>
              <a:off x="6328700" y="2972024"/>
              <a:ext cx="0" cy="685577"/>
            </a:xfrm>
            <a:prstGeom prst="line">
              <a:avLst/>
            </a:prstGeom>
            <a:noFill/>
            <a:ln w="28575">
              <a:solidFill>
                <a:srgbClr val="FF0000"/>
              </a:solidFill>
              <a:round/>
              <a:headEnd type="triangle" w="lg" len="lg"/>
              <a:tailEnd type="non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34826" name="Line 13"/>
            <p:cNvSpPr>
              <a:spLocks noChangeShapeType="1"/>
            </p:cNvSpPr>
            <p:nvPr/>
          </p:nvSpPr>
          <p:spPr bwMode="gray">
            <a:xfrm flipV="1">
              <a:off x="4366775" y="4054901"/>
              <a:ext cx="0" cy="799839"/>
            </a:xfrm>
            <a:prstGeom prst="line">
              <a:avLst/>
            </a:prstGeom>
            <a:noFill/>
            <a:ln w="28575">
              <a:solidFill>
                <a:srgbClr val="FF0000"/>
              </a:solidFill>
              <a:round/>
              <a:headEnd type="triangle" w="lg" len="lg"/>
              <a:tailEnd type="non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34827" name="Line 18"/>
            <p:cNvSpPr>
              <a:spLocks noChangeShapeType="1"/>
            </p:cNvSpPr>
            <p:nvPr/>
          </p:nvSpPr>
          <p:spPr bwMode="gray">
            <a:xfrm flipV="1">
              <a:off x="5874443" y="4054901"/>
              <a:ext cx="0" cy="799839"/>
            </a:xfrm>
            <a:prstGeom prst="line">
              <a:avLst/>
            </a:prstGeom>
            <a:noFill/>
            <a:ln w="28575">
              <a:solidFill>
                <a:srgbClr val="FF0000"/>
              </a:solidFill>
              <a:round/>
              <a:headEnd type="triangle" w="lg" len="lg"/>
              <a:tailEnd type="non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34828" name="Line 21"/>
            <p:cNvSpPr>
              <a:spLocks noChangeShapeType="1"/>
            </p:cNvSpPr>
            <p:nvPr/>
          </p:nvSpPr>
          <p:spPr bwMode="gray">
            <a:xfrm flipV="1">
              <a:off x="6623925" y="4054901"/>
              <a:ext cx="0" cy="799839"/>
            </a:xfrm>
            <a:prstGeom prst="line">
              <a:avLst/>
            </a:prstGeom>
            <a:noFill/>
            <a:ln w="28575">
              <a:solidFill>
                <a:srgbClr val="FF0000"/>
              </a:solidFill>
              <a:round/>
              <a:headEnd type="triangle" w="lg" len="lg"/>
              <a:tailEnd type="non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34829" name="Line 7"/>
            <p:cNvSpPr>
              <a:spLocks noChangeShapeType="1"/>
            </p:cNvSpPr>
            <p:nvPr/>
          </p:nvSpPr>
          <p:spPr bwMode="gray">
            <a:xfrm flipV="1">
              <a:off x="5146577" y="4054901"/>
              <a:ext cx="0" cy="799839"/>
            </a:xfrm>
            <a:prstGeom prst="line">
              <a:avLst/>
            </a:prstGeom>
            <a:noFill/>
            <a:ln w="28575">
              <a:solidFill>
                <a:srgbClr val="FF0000"/>
              </a:solidFill>
              <a:round/>
              <a:headEnd type="triangle" w="lg" len="lg"/>
              <a:tailEnd type="non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34830" name="Line 21"/>
            <p:cNvSpPr>
              <a:spLocks noChangeShapeType="1"/>
            </p:cNvSpPr>
            <p:nvPr/>
          </p:nvSpPr>
          <p:spPr bwMode="gray">
            <a:xfrm flipV="1">
              <a:off x="7303370" y="4114800"/>
              <a:ext cx="0" cy="799839"/>
            </a:xfrm>
            <a:prstGeom prst="line">
              <a:avLst/>
            </a:prstGeom>
            <a:noFill/>
            <a:ln w="28575">
              <a:solidFill>
                <a:srgbClr val="FF0000"/>
              </a:solidFill>
              <a:round/>
              <a:headEnd type="triangle" w="lg" len="lg"/>
              <a:tailEnd type="non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34831" name="Line 9"/>
            <p:cNvSpPr>
              <a:spLocks noChangeShapeType="1"/>
            </p:cNvSpPr>
            <p:nvPr/>
          </p:nvSpPr>
          <p:spPr bwMode="gray">
            <a:xfrm>
              <a:off x="6966810" y="2932738"/>
              <a:ext cx="0" cy="685577"/>
            </a:xfrm>
            <a:prstGeom prst="line">
              <a:avLst/>
            </a:prstGeom>
            <a:noFill/>
            <a:ln w="28575">
              <a:solidFill>
                <a:srgbClr val="FF0000"/>
              </a:solidFill>
              <a:round/>
              <a:headEnd type="triangle" w="lg" len="lg"/>
              <a:tailEnd type="non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26" name="Oval 33"/>
            <p:cNvSpPr>
              <a:spLocks noChangeAspect="1" noChangeArrowheads="1"/>
            </p:cNvSpPr>
            <p:nvPr/>
          </p:nvSpPr>
          <p:spPr bwMode="auto">
            <a:xfrm>
              <a:off x="3383360" y="4969002"/>
              <a:ext cx="517670" cy="517398"/>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sz="2400" b="1" dirty="0">
                  <a:solidFill>
                    <a:schemeClr val="bg1"/>
                  </a:solidFill>
                  <a:latin typeface="+mn-lt"/>
                  <a:cs typeface="Oracle Sans" panose="020B0503020204020204" pitchFamily="34" charset="0"/>
                </a:rPr>
                <a:t>1</a:t>
              </a:r>
            </a:p>
          </p:txBody>
        </p:sp>
        <p:sp>
          <p:nvSpPr>
            <p:cNvPr id="27" name="Oval 33"/>
            <p:cNvSpPr>
              <a:spLocks noChangeAspect="1" noChangeArrowheads="1"/>
            </p:cNvSpPr>
            <p:nvPr/>
          </p:nvSpPr>
          <p:spPr bwMode="auto">
            <a:xfrm>
              <a:off x="4115119" y="4969002"/>
              <a:ext cx="517670" cy="517398"/>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sz="2400" b="1" dirty="0">
                  <a:solidFill>
                    <a:schemeClr val="bg1"/>
                  </a:solidFill>
                  <a:latin typeface="+mn-lt"/>
                  <a:cs typeface="Oracle Sans" panose="020B0503020204020204" pitchFamily="34" charset="0"/>
                </a:rPr>
                <a:t>3</a:t>
              </a:r>
            </a:p>
          </p:txBody>
        </p:sp>
        <p:sp>
          <p:nvSpPr>
            <p:cNvPr id="28" name="Oval 33"/>
            <p:cNvSpPr>
              <a:spLocks noChangeAspect="1" noChangeArrowheads="1"/>
            </p:cNvSpPr>
            <p:nvPr/>
          </p:nvSpPr>
          <p:spPr bwMode="auto">
            <a:xfrm>
              <a:off x="4846878" y="4969002"/>
              <a:ext cx="517670" cy="517398"/>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sz="2400" b="1" dirty="0">
                  <a:solidFill>
                    <a:schemeClr val="bg1"/>
                  </a:solidFill>
                  <a:latin typeface="+mn-lt"/>
                  <a:cs typeface="Oracle Sans" panose="020B0503020204020204" pitchFamily="34" charset="0"/>
                </a:rPr>
                <a:t>5</a:t>
              </a:r>
            </a:p>
          </p:txBody>
        </p:sp>
        <p:sp>
          <p:nvSpPr>
            <p:cNvPr id="29" name="Oval 33"/>
            <p:cNvSpPr>
              <a:spLocks noChangeAspect="1" noChangeArrowheads="1"/>
            </p:cNvSpPr>
            <p:nvPr/>
          </p:nvSpPr>
          <p:spPr bwMode="auto">
            <a:xfrm>
              <a:off x="5578637" y="4969002"/>
              <a:ext cx="517670" cy="517398"/>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sz="2400" b="1" dirty="0">
                  <a:solidFill>
                    <a:schemeClr val="bg1"/>
                  </a:solidFill>
                  <a:latin typeface="+mn-lt"/>
                  <a:cs typeface="Oracle Sans" panose="020B0503020204020204" pitchFamily="34" charset="0"/>
                </a:rPr>
                <a:t>7</a:t>
              </a:r>
            </a:p>
          </p:txBody>
        </p:sp>
        <p:sp>
          <p:nvSpPr>
            <p:cNvPr id="30" name="Oval 33"/>
            <p:cNvSpPr>
              <a:spLocks noChangeAspect="1" noChangeArrowheads="1"/>
            </p:cNvSpPr>
            <p:nvPr/>
          </p:nvSpPr>
          <p:spPr bwMode="auto">
            <a:xfrm>
              <a:off x="6310396" y="4969002"/>
              <a:ext cx="517670" cy="517398"/>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sz="2400" b="1" dirty="0">
                  <a:solidFill>
                    <a:schemeClr val="bg1"/>
                  </a:solidFill>
                  <a:latin typeface="+mn-lt"/>
                  <a:cs typeface="Oracle Sans" panose="020B0503020204020204" pitchFamily="34" charset="0"/>
                </a:rPr>
                <a:t>9</a:t>
              </a:r>
            </a:p>
          </p:txBody>
        </p:sp>
        <p:sp>
          <p:nvSpPr>
            <p:cNvPr id="31" name="Oval 33"/>
            <p:cNvSpPr>
              <a:spLocks noChangeAspect="1" noChangeArrowheads="1"/>
            </p:cNvSpPr>
            <p:nvPr/>
          </p:nvSpPr>
          <p:spPr bwMode="auto">
            <a:xfrm>
              <a:off x="7042154" y="5028902"/>
              <a:ext cx="517670" cy="517398"/>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sz="2400" b="1" dirty="0">
                  <a:solidFill>
                    <a:schemeClr val="bg1"/>
                  </a:solidFill>
                  <a:latin typeface="+mn-lt"/>
                  <a:cs typeface="Oracle Sans" panose="020B0503020204020204" pitchFamily="34" charset="0"/>
                </a:rPr>
                <a:t>11</a:t>
              </a:r>
            </a:p>
          </p:txBody>
        </p:sp>
        <p:sp>
          <p:nvSpPr>
            <p:cNvPr id="32" name="Oval 33"/>
            <p:cNvSpPr>
              <a:spLocks noChangeAspect="1" noChangeArrowheads="1"/>
            </p:cNvSpPr>
            <p:nvPr/>
          </p:nvSpPr>
          <p:spPr bwMode="auto">
            <a:xfrm>
              <a:off x="3711431" y="2286000"/>
              <a:ext cx="517670" cy="517398"/>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sz="2400" b="1" dirty="0">
                  <a:solidFill>
                    <a:schemeClr val="bg1"/>
                  </a:solidFill>
                  <a:latin typeface="+mn-lt"/>
                  <a:cs typeface="Oracle Sans" panose="020B0503020204020204" pitchFamily="34" charset="0"/>
                </a:rPr>
                <a:t>2</a:t>
              </a:r>
            </a:p>
          </p:txBody>
        </p:sp>
        <p:sp>
          <p:nvSpPr>
            <p:cNvPr id="33" name="Oval 33"/>
            <p:cNvSpPr>
              <a:spLocks noChangeAspect="1" noChangeArrowheads="1"/>
            </p:cNvSpPr>
            <p:nvPr/>
          </p:nvSpPr>
          <p:spPr bwMode="auto">
            <a:xfrm>
              <a:off x="4469498" y="2286000"/>
              <a:ext cx="517670" cy="517398"/>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sz="2400" b="1" dirty="0">
                  <a:solidFill>
                    <a:schemeClr val="bg1"/>
                  </a:solidFill>
                  <a:latin typeface="+mn-lt"/>
                  <a:cs typeface="Oracle Sans" panose="020B0503020204020204" pitchFamily="34" charset="0"/>
                </a:rPr>
                <a:t>4</a:t>
              </a:r>
            </a:p>
          </p:txBody>
        </p:sp>
        <p:sp>
          <p:nvSpPr>
            <p:cNvPr id="34" name="Oval 33"/>
            <p:cNvSpPr>
              <a:spLocks noChangeAspect="1" noChangeArrowheads="1"/>
            </p:cNvSpPr>
            <p:nvPr/>
          </p:nvSpPr>
          <p:spPr bwMode="auto">
            <a:xfrm>
              <a:off x="5227565" y="2286000"/>
              <a:ext cx="517670" cy="517398"/>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sz="2400" b="1" dirty="0">
                  <a:solidFill>
                    <a:schemeClr val="bg1"/>
                  </a:solidFill>
                  <a:latin typeface="+mn-lt"/>
                  <a:cs typeface="Oracle Sans" panose="020B0503020204020204" pitchFamily="34" charset="0"/>
                </a:rPr>
                <a:t>6</a:t>
              </a:r>
            </a:p>
          </p:txBody>
        </p:sp>
        <p:sp>
          <p:nvSpPr>
            <p:cNvPr id="35" name="Oval 34"/>
            <p:cNvSpPr>
              <a:spLocks noChangeAspect="1" noChangeArrowheads="1"/>
            </p:cNvSpPr>
            <p:nvPr/>
          </p:nvSpPr>
          <p:spPr bwMode="auto">
            <a:xfrm>
              <a:off x="5985632" y="2325287"/>
              <a:ext cx="517670" cy="517398"/>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sz="2400" b="1" dirty="0">
                  <a:solidFill>
                    <a:schemeClr val="bg1"/>
                  </a:solidFill>
                  <a:latin typeface="+mn-lt"/>
                  <a:cs typeface="Oracle Sans" panose="020B0503020204020204" pitchFamily="34" charset="0"/>
                </a:rPr>
                <a:t>8</a:t>
              </a:r>
            </a:p>
          </p:txBody>
        </p:sp>
        <p:sp>
          <p:nvSpPr>
            <p:cNvPr id="36" name="Oval 35"/>
            <p:cNvSpPr>
              <a:spLocks noChangeAspect="1" noChangeArrowheads="1"/>
            </p:cNvSpPr>
            <p:nvPr/>
          </p:nvSpPr>
          <p:spPr bwMode="auto">
            <a:xfrm>
              <a:off x="6743701" y="2286000"/>
              <a:ext cx="517670" cy="517398"/>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sz="2400" b="1" dirty="0">
                  <a:solidFill>
                    <a:schemeClr val="bg1"/>
                  </a:solidFill>
                  <a:latin typeface="+mn-lt"/>
                  <a:cs typeface="Oracle Sans" panose="020B0503020204020204" pitchFamily="34" charset="0"/>
                </a:rPr>
                <a:t>10</a:t>
              </a:r>
            </a:p>
          </p:txBody>
        </p:sp>
      </p:grpSp>
    </p:spTree>
    <p:custDataLst>
      <p:tags r:id="rId1"/>
    </p:custDataLst>
    <p:extLst>
      <p:ext uri="{BB962C8B-B14F-4D97-AF65-F5344CB8AC3E}">
        <p14:creationId xmlns:p14="http://schemas.microsoft.com/office/powerpoint/2010/main" val="341779317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Using the SQL Worksheet</a:t>
            </a:r>
          </a:p>
        </p:txBody>
      </p:sp>
      <p:sp>
        <p:nvSpPr>
          <p:cNvPr id="37891" name="Content Placeholder 11"/>
          <p:cNvSpPr>
            <a:spLocks noGrp="1"/>
          </p:cNvSpPr>
          <p:nvPr>
            <p:ph idx="1"/>
          </p:nvPr>
        </p:nvSpPr>
        <p:spPr>
          <a:xfrm>
            <a:off x="933451" y="2272710"/>
            <a:ext cx="16421100" cy="2176617"/>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mn-lt"/>
                <a:cs typeface="Oracle Sans" panose="020B0503020204020204" pitchFamily="34" charset="0"/>
              </a:rPr>
              <a:t>Use the SQL Worksheet to enter and execute SQL, PL/SQL, and SQL*Plus statements.</a:t>
            </a:r>
          </a:p>
          <a:p>
            <a:pPr lvl="1"/>
            <a:r>
              <a:rPr lang="en-US" altLang="en-US" dirty="0">
                <a:latin typeface="+mn-lt"/>
                <a:cs typeface="Oracle Sans" panose="020B0503020204020204" pitchFamily="34" charset="0"/>
              </a:rPr>
              <a:t>Specify any actions that can be processed by the database connection associated with the worksheet.</a:t>
            </a:r>
          </a:p>
        </p:txBody>
      </p:sp>
      <p:grpSp>
        <p:nvGrpSpPr>
          <p:cNvPr id="37892" name="Group 1"/>
          <p:cNvGrpSpPr>
            <a:grpSpLocks/>
          </p:cNvGrpSpPr>
          <p:nvPr/>
        </p:nvGrpSpPr>
        <p:grpSpPr bwMode="auto">
          <a:xfrm>
            <a:off x="1727176" y="4721215"/>
            <a:ext cx="8208911" cy="4630597"/>
            <a:chOff x="990600" y="2971800"/>
            <a:chExt cx="5763821" cy="3251336"/>
          </a:xfrm>
        </p:grpSpPr>
        <p:pic>
          <p:nvPicPr>
            <p:cNvPr id="37893" name="Picture 13"/>
            <p:cNvPicPr>
              <a:picLocks noChangeAspect="1" noChangeArrowheads="1"/>
            </p:cNvPicPr>
            <p:nvPr/>
          </p:nvPicPr>
          <p:blipFill>
            <a:blip r:embed="rId4" cstate="print"/>
            <a:srcRect/>
            <a:stretch>
              <a:fillRect/>
            </a:stretch>
          </p:blipFill>
          <p:spPr bwMode="auto">
            <a:xfrm>
              <a:off x="990600" y="2971800"/>
              <a:ext cx="3848100" cy="3228975"/>
            </a:xfrm>
            <a:prstGeom prst="rect">
              <a:avLst/>
            </a:prstGeom>
            <a:noFill/>
            <a:ln w="28575">
              <a:noFill/>
              <a:miter lim="800000"/>
              <a:headEnd type="none" w="sm" len="sm"/>
              <a:tailEnd type="none" w="sm" len="sm"/>
            </a:ln>
          </p:spPr>
        </p:pic>
        <p:sp>
          <p:nvSpPr>
            <p:cNvPr id="37894" name="Line 5"/>
            <p:cNvSpPr>
              <a:spLocks noChangeShapeType="1"/>
            </p:cNvSpPr>
            <p:nvPr/>
          </p:nvSpPr>
          <p:spPr bwMode="gray">
            <a:xfrm flipH="1">
              <a:off x="4550385" y="4196582"/>
              <a:ext cx="990600" cy="0"/>
            </a:xfrm>
            <a:prstGeom prst="line">
              <a:avLst/>
            </a:prstGeom>
            <a:noFill/>
            <a:ln w="28575">
              <a:solidFill>
                <a:srgbClr val="FF0000"/>
              </a:solidFill>
              <a:round/>
              <a:headEnd type="none" w="sm" len="sm"/>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37895" name="Rectangle 6"/>
            <p:cNvSpPr>
              <a:spLocks noChangeArrowheads="1"/>
            </p:cNvSpPr>
            <p:nvPr/>
          </p:nvSpPr>
          <p:spPr bwMode="gray">
            <a:xfrm>
              <a:off x="1118344" y="3493911"/>
              <a:ext cx="3402113" cy="1295400"/>
            </a:xfrm>
            <a:prstGeom prst="rect">
              <a:avLst/>
            </a:prstGeom>
            <a:noFill/>
            <a:ln w="28575">
              <a:solidFill>
                <a:srgbClr val="FF0000"/>
              </a:solidFill>
              <a:miter lim="800000"/>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37896" name="Text Box 7"/>
            <p:cNvSpPr txBox="1">
              <a:spLocks noChangeArrowheads="1"/>
            </p:cNvSpPr>
            <p:nvPr/>
          </p:nvSpPr>
          <p:spPr bwMode="auto">
            <a:xfrm>
              <a:off x="5558366" y="3960620"/>
              <a:ext cx="1196055" cy="497036"/>
            </a:xfrm>
            <a:prstGeom prst="rect">
              <a:avLst/>
            </a:prstGeom>
            <a:noFill/>
            <a:ln w="28575">
              <a:noFill/>
              <a:miter lim="800000"/>
              <a:headEnd type="none" w="sm" len="sm"/>
              <a:tailEnd type="none" w="sm" len="sm"/>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a:r>
                <a:rPr lang="en-US" altLang="en-US" sz="2000" dirty="0">
                  <a:solidFill>
                    <a:srgbClr val="000000"/>
                  </a:solidFill>
                  <a:latin typeface="+mn-lt"/>
                  <a:cs typeface="Oracle Sans" panose="020B0503020204020204" pitchFamily="34" charset="0"/>
                </a:rPr>
                <a:t>Enter SQL statements.</a:t>
              </a:r>
            </a:p>
          </p:txBody>
        </p:sp>
        <p:sp>
          <p:nvSpPr>
            <p:cNvPr id="37897" name="Rectangle 8"/>
            <p:cNvSpPr>
              <a:spLocks noChangeArrowheads="1"/>
            </p:cNvSpPr>
            <p:nvPr/>
          </p:nvSpPr>
          <p:spPr bwMode="gray">
            <a:xfrm>
              <a:off x="1017481" y="5421489"/>
              <a:ext cx="3543068" cy="769337"/>
            </a:xfrm>
            <a:prstGeom prst="rect">
              <a:avLst/>
            </a:prstGeom>
            <a:noFill/>
            <a:ln w="28575">
              <a:solidFill>
                <a:srgbClr val="FF0000"/>
              </a:solidFill>
              <a:miter lim="800000"/>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37898" name="Text Box 10"/>
            <p:cNvSpPr txBox="1">
              <a:spLocks noChangeArrowheads="1"/>
            </p:cNvSpPr>
            <p:nvPr/>
          </p:nvSpPr>
          <p:spPr bwMode="auto">
            <a:xfrm>
              <a:off x="5558367" y="5509996"/>
              <a:ext cx="1072901" cy="713140"/>
            </a:xfrm>
            <a:prstGeom prst="rect">
              <a:avLst/>
            </a:prstGeom>
            <a:noFill/>
            <a:ln w="28575">
              <a:noFill/>
              <a:miter lim="800000"/>
              <a:headEnd type="none" w="sm" len="sm"/>
              <a:tailEnd type="none" w="sm" len="sm"/>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a:r>
                <a:rPr lang="en-US" altLang="en-US" sz="2000" dirty="0">
                  <a:solidFill>
                    <a:srgbClr val="000000"/>
                  </a:solidFill>
                  <a:latin typeface="+mn-lt"/>
                  <a:cs typeface="Oracle Sans" panose="020B0503020204020204" pitchFamily="34" charset="0"/>
                </a:rPr>
                <a:t>Results are shown here.</a:t>
              </a:r>
            </a:p>
          </p:txBody>
        </p:sp>
        <p:sp>
          <p:nvSpPr>
            <p:cNvPr id="37899" name="Line 11"/>
            <p:cNvSpPr>
              <a:spLocks noChangeShapeType="1"/>
            </p:cNvSpPr>
            <p:nvPr/>
          </p:nvSpPr>
          <p:spPr bwMode="gray">
            <a:xfrm flipH="1">
              <a:off x="4600945" y="5788069"/>
              <a:ext cx="990600" cy="0"/>
            </a:xfrm>
            <a:prstGeom prst="line">
              <a:avLst/>
            </a:prstGeom>
            <a:noFill/>
            <a:ln w="28575">
              <a:solidFill>
                <a:srgbClr val="FF0000"/>
              </a:solidFill>
              <a:round/>
              <a:headEnd type="none" w="sm" len="sm"/>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spTree>
    <p:custDataLst>
      <p:tags r:id="rId1"/>
    </p:custDataLst>
    <p:extLst>
      <p:ext uri="{BB962C8B-B14F-4D97-AF65-F5344CB8AC3E}">
        <p14:creationId xmlns:p14="http://schemas.microsoft.com/office/powerpoint/2010/main" val="212880503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Executing SQL Statements</a:t>
            </a:r>
          </a:p>
        </p:txBody>
      </p:sp>
      <p:sp>
        <p:nvSpPr>
          <p:cNvPr id="39939" name="Rectangle 3"/>
          <p:cNvSpPr>
            <a:spLocks noGrp="1" noChangeArrowheads="1"/>
          </p:cNvSpPr>
          <p:nvPr>
            <p:ph idx="1"/>
          </p:nvPr>
        </p:nvSpPr>
        <p:spPr>
          <a:xfrm>
            <a:off x="933451" y="2272710"/>
            <a:ext cx="16421100" cy="567139"/>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n-lt"/>
                <a:cs typeface="Oracle Sans" panose="020B0503020204020204" pitchFamily="34" charset="0"/>
              </a:rPr>
              <a:t>Use the Enter SQL Statement box to enter single or multiple SQL statements.</a:t>
            </a:r>
          </a:p>
        </p:txBody>
      </p:sp>
      <p:grpSp>
        <p:nvGrpSpPr>
          <p:cNvPr id="8" name="Group 7">
            <a:extLst>
              <a:ext uri="{FF2B5EF4-FFF2-40B4-BE49-F238E27FC236}">
                <a16:creationId xmlns:a16="http://schemas.microsoft.com/office/drawing/2014/main" xmlns="" id="{9F03BC51-ECC7-435D-B31D-A0FC8E4C3764}"/>
              </a:ext>
            </a:extLst>
          </p:cNvPr>
          <p:cNvGrpSpPr/>
          <p:nvPr/>
        </p:nvGrpSpPr>
        <p:grpSpPr>
          <a:xfrm>
            <a:off x="2914093" y="3292142"/>
            <a:ext cx="12459815" cy="5976938"/>
            <a:chOff x="2980607" y="2892008"/>
            <a:chExt cx="12459815" cy="5976938"/>
          </a:xfrm>
        </p:grpSpPr>
        <p:pic>
          <p:nvPicPr>
            <p:cNvPr id="19" name="Picture 17"/>
            <p:cNvPicPr>
              <a:picLocks noChangeAspect="1" noChangeArrowheads="1"/>
            </p:cNvPicPr>
            <p:nvPr/>
          </p:nvPicPr>
          <p:blipFill>
            <a:blip r:embed="rId4" cstate="print"/>
            <a:srcRect/>
            <a:stretch>
              <a:fillRect/>
            </a:stretch>
          </p:blipFill>
          <p:spPr bwMode="auto">
            <a:xfrm>
              <a:off x="4388768" y="2892008"/>
              <a:ext cx="5100638" cy="2714625"/>
            </a:xfrm>
            <a:prstGeom prst="rect">
              <a:avLst/>
            </a:prstGeom>
            <a:noFill/>
            <a:ln w="28575">
              <a:noFill/>
              <a:round/>
              <a:headEnd/>
              <a:tailEnd/>
            </a:ln>
          </p:spPr>
        </p:pic>
        <p:sp>
          <p:nvSpPr>
            <p:cNvPr id="20" name="Rectangle 5"/>
            <p:cNvSpPr>
              <a:spLocks noChangeArrowheads="1"/>
            </p:cNvSpPr>
            <p:nvPr/>
          </p:nvSpPr>
          <p:spPr bwMode="gray">
            <a:xfrm>
              <a:off x="4417343" y="3234908"/>
              <a:ext cx="342900" cy="457200"/>
            </a:xfrm>
            <a:prstGeom prst="rect">
              <a:avLst/>
            </a:prstGeom>
            <a:noFill/>
            <a:ln w="28575">
              <a:solidFill>
                <a:srgbClr val="FF0000"/>
              </a:solidFill>
              <a:miter lim="800000"/>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21" name="Rectangle 6"/>
            <p:cNvSpPr>
              <a:spLocks noChangeArrowheads="1"/>
            </p:cNvSpPr>
            <p:nvPr/>
          </p:nvSpPr>
          <p:spPr bwMode="gray">
            <a:xfrm>
              <a:off x="4760243" y="3234908"/>
              <a:ext cx="342900" cy="457200"/>
            </a:xfrm>
            <a:prstGeom prst="rect">
              <a:avLst/>
            </a:prstGeom>
            <a:noFill/>
            <a:ln w="28575">
              <a:solidFill>
                <a:srgbClr val="FF0000"/>
              </a:solidFill>
              <a:miter lim="800000"/>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22" name="Oval 9"/>
            <p:cNvSpPr>
              <a:spLocks noChangeArrowheads="1"/>
            </p:cNvSpPr>
            <p:nvPr/>
          </p:nvSpPr>
          <p:spPr bwMode="blackWhite">
            <a:xfrm>
              <a:off x="2980607" y="4508110"/>
              <a:ext cx="521208" cy="517922"/>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altLang="en-US" sz="2100" b="1" dirty="0">
                  <a:solidFill>
                    <a:schemeClr val="bg1"/>
                  </a:solidFill>
                  <a:latin typeface="+mn-lt"/>
                  <a:cs typeface="Oracle Sans" panose="020B0503020204020204" pitchFamily="34" charset="0"/>
                </a:rPr>
                <a:t>F9</a:t>
              </a:r>
            </a:p>
          </p:txBody>
        </p:sp>
        <p:sp>
          <p:nvSpPr>
            <p:cNvPr id="24" name="Oval 11"/>
            <p:cNvSpPr>
              <a:spLocks noChangeArrowheads="1"/>
            </p:cNvSpPr>
            <p:nvPr/>
          </p:nvSpPr>
          <p:spPr bwMode="blackWhite">
            <a:xfrm>
              <a:off x="6019009" y="4508110"/>
              <a:ext cx="521208" cy="517923"/>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altLang="en-US" sz="2100" b="1" dirty="0">
                  <a:solidFill>
                    <a:schemeClr val="bg1"/>
                  </a:solidFill>
                  <a:latin typeface="+mn-lt"/>
                  <a:cs typeface="Oracle Sans" panose="020B0503020204020204" pitchFamily="34" charset="0"/>
                </a:rPr>
                <a:t>F5</a:t>
              </a:r>
            </a:p>
          </p:txBody>
        </p:sp>
        <p:grpSp>
          <p:nvGrpSpPr>
            <p:cNvPr id="7" name="Group 6">
              <a:extLst>
                <a:ext uri="{FF2B5EF4-FFF2-40B4-BE49-F238E27FC236}">
                  <a16:creationId xmlns:a16="http://schemas.microsoft.com/office/drawing/2014/main" xmlns="" id="{DF29009B-0E3C-46CB-A800-E534E7672788}"/>
                </a:ext>
              </a:extLst>
            </p:cNvPr>
            <p:cNvGrpSpPr/>
            <p:nvPr/>
          </p:nvGrpSpPr>
          <p:grpSpPr>
            <a:xfrm>
              <a:off x="4388768" y="5791572"/>
              <a:ext cx="11051654" cy="3077374"/>
              <a:chOff x="4388768" y="5791572"/>
              <a:chExt cx="11051654" cy="3077374"/>
            </a:xfrm>
          </p:grpSpPr>
          <p:pic>
            <p:nvPicPr>
              <p:cNvPr id="18" name="Picture 18"/>
              <p:cNvPicPr>
                <a:picLocks noChangeAspect="1" noChangeArrowheads="1"/>
              </p:cNvPicPr>
              <p:nvPr/>
            </p:nvPicPr>
            <p:blipFill>
              <a:blip r:embed="rId5" cstate="print"/>
              <a:srcRect/>
              <a:stretch>
                <a:fillRect/>
              </a:stretch>
            </p:blipFill>
            <p:spPr bwMode="auto">
              <a:xfrm>
                <a:off x="10296128" y="5949533"/>
                <a:ext cx="5029200" cy="2919413"/>
              </a:xfrm>
              <a:prstGeom prst="rect">
                <a:avLst/>
              </a:prstGeom>
              <a:noFill/>
              <a:ln w="28575">
                <a:noFill/>
                <a:round/>
                <a:headEnd/>
                <a:tailEnd/>
              </a:ln>
            </p:spPr>
          </p:pic>
          <p:pic>
            <p:nvPicPr>
              <p:cNvPr id="26" name="Picture 19"/>
              <p:cNvPicPr>
                <a:picLocks noChangeAspect="1" noChangeArrowheads="1"/>
              </p:cNvPicPr>
              <p:nvPr/>
            </p:nvPicPr>
            <p:blipFill>
              <a:blip r:embed="rId6" cstate="print"/>
              <a:srcRect/>
              <a:stretch>
                <a:fillRect/>
              </a:stretch>
            </p:blipFill>
            <p:spPr bwMode="auto">
              <a:xfrm>
                <a:off x="4388768" y="5949533"/>
                <a:ext cx="5407820" cy="2743200"/>
              </a:xfrm>
              <a:prstGeom prst="rect">
                <a:avLst/>
              </a:prstGeom>
              <a:noFill/>
              <a:ln w="28575">
                <a:noFill/>
                <a:round/>
                <a:headEnd/>
                <a:tailEnd/>
              </a:ln>
            </p:spPr>
          </p:pic>
          <p:sp>
            <p:nvSpPr>
              <p:cNvPr id="27" name="Oval 33"/>
              <p:cNvSpPr>
                <a:spLocks noChangeAspect="1" noChangeArrowheads="1"/>
              </p:cNvSpPr>
              <p:nvPr/>
            </p:nvSpPr>
            <p:spPr bwMode="auto">
              <a:xfrm>
                <a:off x="14922857" y="5791572"/>
                <a:ext cx="517565" cy="517566"/>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sz="2100" b="1" dirty="0">
                    <a:solidFill>
                      <a:schemeClr val="bg1"/>
                    </a:solidFill>
                    <a:latin typeface="+mn-lt"/>
                    <a:cs typeface="Oracle Sans" panose="020B0503020204020204" pitchFamily="34" charset="0"/>
                  </a:rPr>
                  <a:t>F5</a:t>
                </a:r>
              </a:p>
            </p:txBody>
          </p:sp>
          <p:sp>
            <p:nvSpPr>
              <p:cNvPr id="28" name="Oval 13"/>
              <p:cNvSpPr>
                <a:spLocks noChangeArrowheads="1"/>
              </p:cNvSpPr>
              <p:nvPr/>
            </p:nvSpPr>
            <p:spPr bwMode="blackWhite">
              <a:xfrm>
                <a:off x="9386724" y="5791572"/>
                <a:ext cx="524957" cy="517922"/>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altLang="en-US" sz="2100" b="1" dirty="0">
                    <a:solidFill>
                      <a:schemeClr val="bg1"/>
                    </a:solidFill>
                    <a:latin typeface="+mn-lt"/>
                    <a:cs typeface="Oracle Sans" panose="020B0503020204020204" pitchFamily="34" charset="0"/>
                  </a:rPr>
                  <a:t>F9</a:t>
                </a:r>
              </a:p>
            </p:txBody>
          </p:sp>
        </p:grpSp>
        <p:sp>
          <p:nvSpPr>
            <p:cNvPr id="6" name="Freeform: Shape 5">
              <a:extLst>
                <a:ext uri="{FF2B5EF4-FFF2-40B4-BE49-F238E27FC236}">
                  <a16:creationId xmlns:a16="http://schemas.microsoft.com/office/drawing/2014/main" xmlns="" id="{46BEC3C4-28E0-43BB-8498-B191FC18B5A5}"/>
                </a:ext>
              </a:extLst>
            </p:cNvPr>
            <p:cNvSpPr/>
            <p:nvPr/>
          </p:nvSpPr>
          <p:spPr bwMode="auto">
            <a:xfrm>
              <a:off x="3657600" y="3425952"/>
              <a:ext cx="749808" cy="1341120"/>
            </a:xfrm>
            <a:custGeom>
              <a:avLst/>
              <a:gdLst>
                <a:gd name="connsiteX0" fmla="*/ 749808 w 749808"/>
                <a:gd name="connsiteY0" fmla="*/ 0 h 1341120"/>
                <a:gd name="connsiteX1" fmla="*/ 316992 w 749808"/>
                <a:gd name="connsiteY1" fmla="*/ 0 h 1341120"/>
                <a:gd name="connsiteX2" fmla="*/ 316992 w 749808"/>
                <a:gd name="connsiteY2" fmla="*/ 1341120 h 1341120"/>
                <a:gd name="connsiteX3" fmla="*/ 0 w 749808"/>
                <a:gd name="connsiteY3" fmla="*/ 1341120 h 1341120"/>
              </a:gdLst>
              <a:ahLst/>
              <a:cxnLst>
                <a:cxn ang="0">
                  <a:pos x="connsiteX0" y="connsiteY0"/>
                </a:cxn>
                <a:cxn ang="0">
                  <a:pos x="connsiteX1" y="connsiteY1"/>
                </a:cxn>
                <a:cxn ang="0">
                  <a:pos x="connsiteX2" y="connsiteY2"/>
                </a:cxn>
                <a:cxn ang="0">
                  <a:pos x="connsiteX3" y="connsiteY3"/>
                </a:cxn>
              </a:cxnLst>
              <a:rect l="l" t="t" r="r" b="b"/>
              <a:pathLst>
                <a:path w="749808" h="1341120">
                  <a:moveTo>
                    <a:pt x="749808" y="0"/>
                  </a:moveTo>
                  <a:lnTo>
                    <a:pt x="316992" y="0"/>
                  </a:lnTo>
                  <a:lnTo>
                    <a:pt x="316992" y="1341120"/>
                  </a:lnTo>
                  <a:lnTo>
                    <a:pt x="0" y="1341120"/>
                  </a:lnTo>
                </a:path>
              </a:pathLst>
            </a:custGeom>
            <a:noFill/>
            <a:ln w="28575" cap="flat" cmpd="sng" algn="ctr">
              <a:solidFill>
                <a:srgbClr val="C74634"/>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29" name="Freeform: Shape 28">
              <a:extLst>
                <a:ext uri="{FF2B5EF4-FFF2-40B4-BE49-F238E27FC236}">
                  <a16:creationId xmlns:a16="http://schemas.microsoft.com/office/drawing/2014/main" xmlns="" id="{4386364E-959C-4A54-BFD6-24E35E51313A}"/>
                </a:ext>
              </a:extLst>
            </p:cNvPr>
            <p:cNvSpPr/>
            <p:nvPr/>
          </p:nvSpPr>
          <p:spPr bwMode="auto">
            <a:xfrm flipV="1">
              <a:off x="5145024" y="3425952"/>
              <a:ext cx="749808" cy="1341120"/>
            </a:xfrm>
            <a:custGeom>
              <a:avLst/>
              <a:gdLst>
                <a:gd name="connsiteX0" fmla="*/ 749808 w 749808"/>
                <a:gd name="connsiteY0" fmla="*/ 0 h 1341120"/>
                <a:gd name="connsiteX1" fmla="*/ 316992 w 749808"/>
                <a:gd name="connsiteY1" fmla="*/ 0 h 1341120"/>
                <a:gd name="connsiteX2" fmla="*/ 316992 w 749808"/>
                <a:gd name="connsiteY2" fmla="*/ 1341120 h 1341120"/>
                <a:gd name="connsiteX3" fmla="*/ 0 w 749808"/>
                <a:gd name="connsiteY3" fmla="*/ 1341120 h 1341120"/>
              </a:gdLst>
              <a:ahLst/>
              <a:cxnLst>
                <a:cxn ang="0">
                  <a:pos x="connsiteX0" y="connsiteY0"/>
                </a:cxn>
                <a:cxn ang="0">
                  <a:pos x="connsiteX1" y="connsiteY1"/>
                </a:cxn>
                <a:cxn ang="0">
                  <a:pos x="connsiteX2" y="connsiteY2"/>
                </a:cxn>
                <a:cxn ang="0">
                  <a:pos x="connsiteX3" y="connsiteY3"/>
                </a:cxn>
              </a:cxnLst>
              <a:rect l="l" t="t" r="r" b="b"/>
              <a:pathLst>
                <a:path w="749808" h="1341120">
                  <a:moveTo>
                    <a:pt x="749808" y="0"/>
                  </a:moveTo>
                  <a:lnTo>
                    <a:pt x="316992" y="0"/>
                  </a:lnTo>
                  <a:lnTo>
                    <a:pt x="316992" y="1341120"/>
                  </a:lnTo>
                  <a:lnTo>
                    <a:pt x="0" y="1341120"/>
                  </a:lnTo>
                </a:path>
              </a:pathLst>
            </a:custGeom>
            <a:noFill/>
            <a:ln w="28575" cap="flat" cmpd="sng" algn="ctr">
              <a:solidFill>
                <a:srgbClr val="C74634"/>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grpSp>
    </p:spTree>
    <p:custDataLst>
      <p:tags r:id="rId1"/>
    </p:custDataLst>
    <p:extLst>
      <p:ext uri="{BB962C8B-B14F-4D97-AF65-F5344CB8AC3E}">
        <p14:creationId xmlns:p14="http://schemas.microsoft.com/office/powerpoint/2010/main" val="216768574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Saving SQL Scripts</a:t>
            </a:r>
          </a:p>
        </p:txBody>
      </p:sp>
      <p:grpSp>
        <p:nvGrpSpPr>
          <p:cNvPr id="21" name="Group 20">
            <a:extLst>
              <a:ext uri="{FF2B5EF4-FFF2-40B4-BE49-F238E27FC236}">
                <a16:creationId xmlns:a16="http://schemas.microsoft.com/office/drawing/2014/main" xmlns="" id="{C372A412-3C2F-4CDB-ACD6-45BDC5150E8E}"/>
              </a:ext>
            </a:extLst>
          </p:cNvPr>
          <p:cNvGrpSpPr/>
          <p:nvPr/>
        </p:nvGrpSpPr>
        <p:grpSpPr>
          <a:xfrm>
            <a:off x="3711824" y="1786519"/>
            <a:ext cx="10832775" cy="7605453"/>
            <a:chOff x="2589212" y="705533"/>
            <a:chExt cx="7467600" cy="5242838"/>
          </a:xfrm>
        </p:grpSpPr>
        <p:pic>
          <p:nvPicPr>
            <p:cNvPr id="22" name="Picture 16">
              <a:extLst>
                <a:ext uri="{FF2B5EF4-FFF2-40B4-BE49-F238E27FC236}">
                  <a16:creationId xmlns:a16="http://schemas.microsoft.com/office/drawing/2014/main" xmlns="" id="{FEED2C46-37A8-44D2-B48A-D683702AD099}"/>
                </a:ext>
              </a:extLst>
            </p:cNvPr>
            <p:cNvPicPr>
              <a:picLocks noChangeAspect="1" noChangeArrowheads="1"/>
            </p:cNvPicPr>
            <p:nvPr/>
          </p:nvPicPr>
          <p:blipFill>
            <a:blip r:embed="rId4" cstate="print"/>
            <a:srcRect/>
            <a:stretch>
              <a:fillRect/>
            </a:stretch>
          </p:blipFill>
          <p:spPr bwMode="auto">
            <a:xfrm>
              <a:off x="5561012" y="2556653"/>
              <a:ext cx="4495800" cy="3391718"/>
            </a:xfrm>
            <a:prstGeom prst="rect">
              <a:avLst/>
            </a:prstGeom>
            <a:solidFill>
              <a:schemeClr val="accent1">
                <a:lumMod val="60000"/>
                <a:lumOff val="40000"/>
              </a:schemeClr>
            </a:solidFill>
            <a:ln w="9525">
              <a:solidFill>
                <a:schemeClr val="tx2"/>
              </a:solidFill>
              <a:headEnd type="none" w="sm" len="sm"/>
              <a:tailEnd type="none" w="sm" len="sm"/>
            </a:ln>
          </p:spPr>
        </p:pic>
        <p:pic>
          <p:nvPicPr>
            <p:cNvPr id="23" name="Picture 15">
              <a:extLst>
                <a:ext uri="{FF2B5EF4-FFF2-40B4-BE49-F238E27FC236}">
                  <a16:creationId xmlns:a16="http://schemas.microsoft.com/office/drawing/2014/main" xmlns="" id="{68C340AA-F9F9-4DEA-ABB2-E7817371440A}"/>
                </a:ext>
              </a:extLst>
            </p:cNvPr>
            <p:cNvPicPr>
              <a:picLocks noChangeAspect="1" noChangeArrowheads="1"/>
            </p:cNvPicPr>
            <p:nvPr/>
          </p:nvPicPr>
          <p:blipFill>
            <a:blip r:embed="rId5" cstate="print"/>
            <a:srcRect/>
            <a:stretch>
              <a:fillRect/>
            </a:stretch>
          </p:blipFill>
          <p:spPr bwMode="auto">
            <a:xfrm>
              <a:off x="2589212" y="1819581"/>
              <a:ext cx="3886200" cy="560261"/>
            </a:xfrm>
            <a:prstGeom prst="rect">
              <a:avLst/>
            </a:prstGeom>
            <a:solidFill>
              <a:schemeClr val="accent1">
                <a:lumMod val="60000"/>
                <a:lumOff val="40000"/>
              </a:schemeClr>
            </a:solidFill>
            <a:ln w="9525">
              <a:solidFill>
                <a:schemeClr val="tx2"/>
              </a:solidFill>
              <a:headEnd type="none" w="sm" len="sm"/>
              <a:tailEnd type="none" w="sm" len="sm"/>
            </a:ln>
          </p:spPr>
        </p:pic>
        <p:pic>
          <p:nvPicPr>
            <p:cNvPr id="24" name="Picture 14">
              <a:extLst>
                <a:ext uri="{FF2B5EF4-FFF2-40B4-BE49-F238E27FC236}">
                  <a16:creationId xmlns:a16="http://schemas.microsoft.com/office/drawing/2014/main" xmlns="" id="{2B7ACF69-F37C-458B-AF26-C53138AF17B0}"/>
                </a:ext>
              </a:extLst>
            </p:cNvPr>
            <p:cNvPicPr>
              <a:picLocks noChangeAspect="1" noChangeArrowheads="1"/>
            </p:cNvPicPr>
            <p:nvPr/>
          </p:nvPicPr>
          <p:blipFill>
            <a:blip r:embed="rId6" cstate="print"/>
            <a:srcRect/>
            <a:stretch>
              <a:fillRect/>
            </a:stretch>
          </p:blipFill>
          <p:spPr bwMode="auto">
            <a:xfrm>
              <a:off x="2589212" y="4371804"/>
              <a:ext cx="2819400" cy="1574443"/>
            </a:xfrm>
            <a:prstGeom prst="rect">
              <a:avLst/>
            </a:prstGeom>
            <a:solidFill>
              <a:schemeClr val="accent1">
                <a:lumMod val="60000"/>
                <a:lumOff val="40000"/>
              </a:schemeClr>
            </a:solidFill>
            <a:ln w="9525">
              <a:solidFill>
                <a:schemeClr val="tx2"/>
              </a:solidFill>
              <a:headEnd type="none" w="sm" len="sm"/>
              <a:tailEnd type="none" w="sm" len="sm"/>
            </a:ln>
          </p:spPr>
        </p:pic>
        <p:sp>
          <p:nvSpPr>
            <p:cNvPr id="25" name="AutoShape 5">
              <a:extLst>
                <a:ext uri="{FF2B5EF4-FFF2-40B4-BE49-F238E27FC236}">
                  <a16:creationId xmlns:a16="http://schemas.microsoft.com/office/drawing/2014/main" xmlns="" id="{B19B7F1F-381C-4E93-BC43-246671AC22D6}"/>
                </a:ext>
              </a:extLst>
            </p:cNvPr>
            <p:cNvSpPr>
              <a:spLocks noChangeArrowheads="1"/>
            </p:cNvSpPr>
            <p:nvPr/>
          </p:nvSpPr>
          <p:spPr bwMode="auto">
            <a:xfrm>
              <a:off x="3265487" y="872489"/>
              <a:ext cx="1990725" cy="830262"/>
            </a:xfrm>
            <a:prstGeom prst="wedgeRectCallout">
              <a:avLst>
                <a:gd name="adj1" fmla="val -51435"/>
                <a:gd name="adj2" fmla="val 100856"/>
              </a:avLst>
            </a:prstGeom>
            <a:gradFill>
              <a:gsLst>
                <a:gs pos="0">
                  <a:schemeClr val="accent3">
                    <a:lumMod val="20000"/>
                    <a:lumOff val="80000"/>
                  </a:schemeClr>
                </a:gs>
                <a:gs pos="50000">
                  <a:srgbClr val="FFF1E5"/>
                </a:gs>
                <a:gs pos="100000">
                  <a:srgbClr val="FFF7EF"/>
                </a:gs>
              </a:gsLst>
              <a:lin ang="8100000" scaled="1"/>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p>
              <a:pPr defTabSz="228600" eaLnBrk="0" hangingPunct="0">
                <a:spcBef>
                  <a:spcPct val="20000"/>
                </a:spcBef>
                <a:buClr>
                  <a:srgbClr val="FF0000"/>
                </a:buClr>
              </a:pPr>
              <a:r>
                <a:rPr lang="en-US" altLang="en-US" dirty="0">
                  <a:solidFill>
                    <a:srgbClr val="000000"/>
                  </a:solidFill>
                </a:rPr>
                <a:t>Click the Save icon to save your SQL statement to a file.</a:t>
              </a:r>
            </a:p>
          </p:txBody>
        </p:sp>
        <p:sp>
          <p:nvSpPr>
            <p:cNvPr id="26" name="AutoShape 6">
              <a:extLst>
                <a:ext uri="{FF2B5EF4-FFF2-40B4-BE49-F238E27FC236}">
                  <a16:creationId xmlns:a16="http://schemas.microsoft.com/office/drawing/2014/main" xmlns="" id="{AC12E5BD-2FB7-438C-AD3C-7E48C675AEA9}"/>
                </a:ext>
              </a:extLst>
            </p:cNvPr>
            <p:cNvSpPr>
              <a:spLocks noChangeArrowheads="1"/>
            </p:cNvSpPr>
            <p:nvPr/>
          </p:nvSpPr>
          <p:spPr bwMode="auto">
            <a:xfrm>
              <a:off x="2620962" y="3131609"/>
              <a:ext cx="2603500" cy="993775"/>
            </a:xfrm>
            <a:prstGeom prst="wedgeRectCallout">
              <a:avLst>
                <a:gd name="adj1" fmla="val 1043"/>
                <a:gd name="adj2" fmla="val 112613"/>
              </a:avLst>
            </a:prstGeom>
            <a:gradFill>
              <a:gsLst>
                <a:gs pos="0">
                  <a:schemeClr val="accent3">
                    <a:lumMod val="20000"/>
                    <a:lumOff val="80000"/>
                  </a:schemeClr>
                </a:gs>
                <a:gs pos="50000">
                  <a:srgbClr val="FFF1E5"/>
                </a:gs>
                <a:gs pos="100000">
                  <a:srgbClr val="FFF7EF"/>
                </a:gs>
              </a:gsLst>
              <a:lin ang="8100000" scaled="1"/>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p>
              <a:pPr defTabSz="228600" eaLnBrk="0" hangingPunct="0">
                <a:spcBef>
                  <a:spcPct val="20000"/>
                </a:spcBef>
                <a:buClr>
                  <a:srgbClr val="FF0000"/>
                </a:buClr>
              </a:pPr>
              <a:r>
                <a:rPr lang="en-US" altLang="en-US" dirty="0">
                  <a:solidFill>
                    <a:srgbClr val="000000"/>
                  </a:solidFill>
                </a:rPr>
                <a:t>The contents of the saved file are visible and editable in your SQL Worksheet window.</a:t>
              </a:r>
            </a:p>
          </p:txBody>
        </p:sp>
        <p:sp>
          <p:nvSpPr>
            <p:cNvPr id="27" name="Rectangle 7">
              <a:extLst>
                <a:ext uri="{FF2B5EF4-FFF2-40B4-BE49-F238E27FC236}">
                  <a16:creationId xmlns:a16="http://schemas.microsoft.com/office/drawing/2014/main" xmlns="" id="{8FD8EE2D-F7A4-4A9E-A531-E7C4B7F3296B}"/>
                </a:ext>
              </a:extLst>
            </p:cNvPr>
            <p:cNvSpPr>
              <a:spLocks noChangeArrowheads="1"/>
            </p:cNvSpPr>
            <p:nvPr/>
          </p:nvSpPr>
          <p:spPr bwMode="gray">
            <a:xfrm>
              <a:off x="3023834" y="2114789"/>
              <a:ext cx="228600" cy="228548"/>
            </a:xfrm>
            <a:prstGeom prst="rect">
              <a:avLst/>
            </a:prstGeom>
            <a:noFill/>
            <a:ln w="28575">
              <a:solidFill>
                <a:schemeClr val="accent1"/>
              </a:solidFill>
              <a:miter lim="800000"/>
              <a:headEnd/>
              <a:tailEnd/>
            </a:ln>
          </p:spPr>
          <p:txBody>
            <a:bodyPr wrap="none" anchor="ct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28" name="AutoShape 8">
              <a:extLst>
                <a:ext uri="{FF2B5EF4-FFF2-40B4-BE49-F238E27FC236}">
                  <a16:creationId xmlns:a16="http://schemas.microsoft.com/office/drawing/2014/main" xmlns="" id="{1FB9755E-BA93-4C39-BD98-8FCF425E0C5D}"/>
                </a:ext>
              </a:extLst>
            </p:cNvPr>
            <p:cNvSpPr>
              <a:spLocks noChangeArrowheads="1"/>
            </p:cNvSpPr>
            <p:nvPr/>
          </p:nvSpPr>
          <p:spPr bwMode="auto">
            <a:xfrm>
              <a:off x="7150100" y="3351214"/>
              <a:ext cx="1927225" cy="890587"/>
            </a:xfrm>
            <a:prstGeom prst="wedgeRectCallout">
              <a:avLst>
                <a:gd name="adj1" fmla="val -36144"/>
                <a:gd name="adj2" fmla="val 185194"/>
              </a:avLst>
            </a:prstGeom>
            <a:gradFill>
              <a:gsLst>
                <a:gs pos="0">
                  <a:schemeClr val="accent3">
                    <a:lumMod val="20000"/>
                    <a:lumOff val="80000"/>
                  </a:schemeClr>
                </a:gs>
                <a:gs pos="50000">
                  <a:srgbClr val="FFF1E5"/>
                </a:gs>
                <a:gs pos="100000">
                  <a:srgbClr val="FFF7EF"/>
                </a:gs>
              </a:gsLst>
              <a:lin ang="8100000" scaled="1"/>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p>
              <a:pPr defTabSz="228600" eaLnBrk="0" hangingPunct="0">
                <a:spcBef>
                  <a:spcPct val="20000"/>
                </a:spcBef>
                <a:buClr>
                  <a:srgbClr val="FF0000"/>
                </a:buClr>
              </a:pPr>
              <a:r>
                <a:rPr lang="en-US" altLang="en-US" dirty="0">
                  <a:solidFill>
                    <a:srgbClr val="000000"/>
                  </a:solidFill>
                </a:rPr>
                <a:t>Identify a location, enter a file name, and click Save. </a:t>
              </a:r>
            </a:p>
          </p:txBody>
        </p:sp>
        <p:sp>
          <p:nvSpPr>
            <p:cNvPr id="29" name="Rectangle 10">
              <a:extLst>
                <a:ext uri="{FF2B5EF4-FFF2-40B4-BE49-F238E27FC236}">
                  <a16:creationId xmlns:a16="http://schemas.microsoft.com/office/drawing/2014/main" xmlns="" id="{F98778F5-6FDB-4521-B990-743A61EB8BAF}"/>
                </a:ext>
              </a:extLst>
            </p:cNvPr>
            <p:cNvSpPr>
              <a:spLocks noChangeArrowheads="1"/>
            </p:cNvSpPr>
            <p:nvPr/>
          </p:nvSpPr>
          <p:spPr bwMode="gray">
            <a:xfrm>
              <a:off x="2589212" y="4405671"/>
              <a:ext cx="1314869" cy="200501"/>
            </a:xfrm>
            <a:prstGeom prst="rect">
              <a:avLst/>
            </a:prstGeom>
            <a:noFill/>
            <a:ln w="28575">
              <a:solidFill>
                <a:schemeClr val="accent1"/>
              </a:solidFill>
              <a:miter lim="800000"/>
              <a:headEnd type="none" w="sm" len="sm"/>
              <a:tailEnd type="none" w="sm" len="sm"/>
            </a:ln>
          </p:spPr>
          <p:txBody>
            <a:bodyPr wrap="none" anchor="ct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30" name="Oval 11">
              <a:extLst>
                <a:ext uri="{FF2B5EF4-FFF2-40B4-BE49-F238E27FC236}">
                  <a16:creationId xmlns:a16="http://schemas.microsoft.com/office/drawing/2014/main" xmlns="" id="{D036E151-EB11-4FEE-B3BF-BB2D39FC1D1E}"/>
                </a:ext>
              </a:extLst>
            </p:cNvPr>
            <p:cNvSpPr>
              <a:spLocks noChangeArrowheads="1"/>
            </p:cNvSpPr>
            <p:nvPr/>
          </p:nvSpPr>
          <p:spPr bwMode="blackWhite">
            <a:xfrm>
              <a:off x="5043486" y="705533"/>
              <a:ext cx="349251" cy="349172"/>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46038" tIns="46038" rIns="46038" bIns="46038" anchor="ctr"/>
            <a:lstStyle/>
            <a:p>
              <a:pPr algn="ctr" defTabSz="822325">
                <a:lnSpc>
                  <a:spcPct val="95000"/>
                </a:lnSpc>
                <a:defRPr/>
              </a:pPr>
              <a:r>
                <a:rPr lang="en-US" altLang="en-US" sz="1600" b="1" dirty="0">
                  <a:solidFill>
                    <a:schemeClr val="bg1"/>
                  </a:solidFill>
                  <a:latin typeface="+mn-lt"/>
                  <a:cs typeface="Oracle Sans" panose="020B0503020204020204" pitchFamily="34" charset="0"/>
                </a:rPr>
                <a:t>1</a:t>
              </a:r>
            </a:p>
          </p:txBody>
        </p:sp>
        <p:sp>
          <p:nvSpPr>
            <p:cNvPr id="31" name="Oval 12">
              <a:extLst>
                <a:ext uri="{FF2B5EF4-FFF2-40B4-BE49-F238E27FC236}">
                  <a16:creationId xmlns:a16="http://schemas.microsoft.com/office/drawing/2014/main" xmlns="" id="{15286AC1-53C2-46C5-AC94-6F69CA565C0D}"/>
                </a:ext>
              </a:extLst>
            </p:cNvPr>
            <p:cNvSpPr>
              <a:spLocks noChangeArrowheads="1"/>
            </p:cNvSpPr>
            <p:nvPr/>
          </p:nvSpPr>
          <p:spPr bwMode="blackWhite">
            <a:xfrm>
              <a:off x="8854071" y="3189837"/>
              <a:ext cx="349251" cy="322752"/>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46038" tIns="46038" rIns="46038" bIns="46038" anchor="ctr"/>
            <a:lstStyle/>
            <a:p>
              <a:pPr algn="ctr" defTabSz="822325">
                <a:lnSpc>
                  <a:spcPct val="95000"/>
                </a:lnSpc>
                <a:defRPr/>
              </a:pPr>
              <a:r>
                <a:rPr lang="en-US" altLang="en-US" sz="1600" b="1" dirty="0">
                  <a:solidFill>
                    <a:schemeClr val="bg1"/>
                  </a:solidFill>
                  <a:latin typeface="+mn-lt"/>
                  <a:cs typeface="Oracle Sans" panose="020B0503020204020204" pitchFamily="34" charset="0"/>
                </a:rPr>
                <a:t>2</a:t>
              </a:r>
            </a:p>
          </p:txBody>
        </p:sp>
        <p:sp>
          <p:nvSpPr>
            <p:cNvPr id="32" name="Oval 13">
              <a:extLst>
                <a:ext uri="{FF2B5EF4-FFF2-40B4-BE49-F238E27FC236}">
                  <a16:creationId xmlns:a16="http://schemas.microsoft.com/office/drawing/2014/main" xmlns="" id="{3ECFA36D-77D3-4B39-A0E7-1BE6F95FDF04}"/>
                </a:ext>
              </a:extLst>
            </p:cNvPr>
            <p:cNvSpPr>
              <a:spLocks noChangeArrowheads="1"/>
            </p:cNvSpPr>
            <p:nvPr/>
          </p:nvSpPr>
          <p:spPr bwMode="blackWhite">
            <a:xfrm>
              <a:off x="5043486" y="3002043"/>
              <a:ext cx="349251" cy="349171"/>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46038" tIns="46038" rIns="46038" bIns="46038" anchor="ctr"/>
            <a:lstStyle/>
            <a:p>
              <a:pPr algn="ctr" defTabSz="822325">
                <a:lnSpc>
                  <a:spcPct val="95000"/>
                </a:lnSpc>
                <a:defRPr/>
              </a:pPr>
              <a:r>
                <a:rPr lang="en-US" altLang="en-US" sz="1600" b="1" dirty="0">
                  <a:solidFill>
                    <a:schemeClr val="bg1"/>
                  </a:solidFill>
                  <a:latin typeface="+mn-lt"/>
                  <a:cs typeface="Oracle Sans" panose="020B0503020204020204" pitchFamily="34" charset="0"/>
                </a:rPr>
                <a:t>3</a:t>
              </a:r>
            </a:p>
          </p:txBody>
        </p:sp>
      </p:grpSp>
    </p:spTree>
    <p:custDataLst>
      <p:tags r:id="rId1"/>
    </p:custDataLst>
    <p:extLst>
      <p:ext uri="{BB962C8B-B14F-4D97-AF65-F5344CB8AC3E}">
        <p14:creationId xmlns:p14="http://schemas.microsoft.com/office/powerpoint/2010/main" val="2937937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Objectives</a:t>
            </a:r>
          </a:p>
        </p:txBody>
      </p:sp>
      <p:sp>
        <p:nvSpPr>
          <p:cNvPr id="8195" name="Rectangle 3"/>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n-lt"/>
                <a:cs typeface="Oracle Sans" panose="020B0503020204020204" pitchFamily="34" charset="0"/>
              </a:rPr>
              <a:t>After completing this appendix, you should be able to:</a:t>
            </a:r>
          </a:p>
          <a:p>
            <a:pPr lvl="1"/>
            <a:r>
              <a:rPr lang="en-US" altLang="en-US" dirty="0">
                <a:latin typeface="+mn-lt"/>
                <a:cs typeface="Oracle Sans" panose="020B0503020204020204" pitchFamily="34" charset="0"/>
              </a:rPr>
              <a:t>List the key features of Oracle SQL Developer</a:t>
            </a:r>
          </a:p>
          <a:p>
            <a:pPr lvl="1"/>
            <a:r>
              <a:rPr lang="en-US" altLang="en-US" dirty="0">
                <a:latin typeface="+mn-lt"/>
                <a:cs typeface="Oracle Sans" panose="020B0503020204020204" pitchFamily="34" charset="0"/>
              </a:rPr>
              <a:t>Identify the menu items of Oracle SQL Developer</a:t>
            </a:r>
          </a:p>
          <a:p>
            <a:pPr lvl="1"/>
            <a:r>
              <a:rPr lang="en-US" altLang="en-US" dirty="0">
                <a:latin typeface="+mn-lt"/>
                <a:cs typeface="Oracle Sans" panose="020B0503020204020204" pitchFamily="34" charset="0"/>
              </a:rPr>
              <a:t>Create a database connection</a:t>
            </a:r>
          </a:p>
          <a:p>
            <a:pPr lvl="1"/>
            <a:r>
              <a:rPr lang="en-US" altLang="en-US" dirty="0">
                <a:latin typeface="+mn-lt"/>
                <a:cs typeface="Oracle Sans" panose="020B0503020204020204" pitchFamily="34" charset="0"/>
              </a:rPr>
              <a:t>Manage database objects</a:t>
            </a:r>
          </a:p>
          <a:p>
            <a:pPr lvl="1"/>
            <a:r>
              <a:rPr lang="en-US" altLang="en-US" dirty="0">
                <a:latin typeface="+mn-lt"/>
                <a:cs typeface="Oracle Sans" panose="020B0503020204020204" pitchFamily="34" charset="0"/>
              </a:rPr>
              <a:t>Use SQL Worksheet</a:t>
            </a:r>
          </a:p>
          <a:p>
            <a:pPr lvl="1"/>
            <a:r>
              <a:rPr lang="en-US" altLang="en-US" dirty="0">
                <a:latin typeface="+mn-lt"/>
                <a:cs typeface="Oracle Sans" panose="020B0503020204020204" pitchFamily="34" charset="0"/>
              </a:rPr>
              <a:t>Save and run SQL scripts</a:t>
            </a:r>
          </a:p>
          <a:p>
            <a:pPr lvl="1"/>
            <a:r>
              <a:rPr lang="en-US" altLang="en-US" dirty="0">
                <a:latin typeface="+mn-lt"/>
                <a:cs typeface="Oracle Sans" panose="020B0503020204020204" pitchFamily="34" charset="0"/>
              </a:rPr>
              <a:t>Create and save reports</a:t>
            </a:r>
          </a:p>
          <a:p>
            <a:pPr lvl="1"/>
            <a:r>
              <a:rPr lang="en-US" altLang="en-US" dirty="0">
                <a:latin typeface="+mn-lt"/>
                <a:cs typeface="Oracle Sans" panose="020B0503020204020204" pitchFamily="34" charset="0"/>
              </a:rPr>
              <a:t>Browse the Data Modeling options in SQL Developer</a:t>
            </a:r>
          </a:p>
        </p:txBody>
      </p:sp>
    </p:spTree>
    <p:custDataLst>
      <p:tags r:id="rId1"/>
    </p:custDataLst>
    <p:extLst>
      <p:ext uri="{BB962C8B-B14F-4D97-AF65-F5344CB8AC3E}">
        <p14:creationId xmlns:p14="http://schemas.microsoft.com/office/powerpoint/2010/main" val="1867234352"/>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6"/>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Executing Saved Script Files: Method 1</a:t>
            </a:r>
          </a:p>
        </p:txBody>
      </p:sp>
      <p:grpSp>
        <p:nvGrpSpPr>
          <p:cNvPr id="4" name="Group 3">
            <a:extLst>
              <a:ext uri="{FF2B5EF4-FFF2-40B4-BE49-F238E27FC236}">
                <a16:creationId xmlns:a16="http://schemas.microsoft.com/office/drawing/2014/main" xmlns="" id="{681C4A53-48A2-496C-87D0-FF32B66BFDBD}"/>
              </a:ext>
            </a:extLst>
          </p:cNvPr>
          <p:cNvGrpSpPr/>
          <p:nvPr/>
        </p:nvGrpSpPr>
        <p:grpSpPr>
          <a:xfrm>
            <a:off x="2434407" y="2119164"/>
            <a:ext cx="13419186" cy="7128792"/>
            <a:chOff x="2303241" y="2119164"/>
            <a:chExt cx="13419186" cy="7128792"/>
          </a:xfrm>
        </p:grpSpPr>
        <p:pic>
          <p:nvPicPr>
            <p:cNvPr id="2" name="Picture 1"/>
            <p:cNvPicPr>
              <a:picLocks noChangeAspect="1"/>
            </p:cNvPicPr>
            <p:nvPr/>
          </p:nvPicPr>
          <p:blipFill>
            <a:blip r:embed="rId4"/>
            <a:stretch>
              <a:fillRect/>
            </a:stretch>
          </p:blipFill>
          <p:spPr>
            <a:xfrm>
              <a:off x="2303241" y="2119164"/>
              <a:ext cx="3368764" cy="3965591"/>
            </a:xfrm>
            <a:prstGeom prst="rect">
              <a:avLst/>
            </a:prstGeom>
          </p:spPr>
        </p:pic>
        <p:pic>
          <p:nvPicPr>
            <p:cNvPr id="16" name="Picture 16"/>
            <p:cNvPicPr>
              <a:picLocks noChangeAspect="1" noChangeArrowheads="1"/>
            </p:cNvPicPr>
            <p:nvPr/>
          </p:nvPicPr>
          <p:blipFill>
            <a:blip r:embed="rId5" cstate="print"/>
            <a:srcRect/>
            <a:stretch>
              <a:fillRect/>
            </a:stretch>
          </p:blipFill>
          <p:spPr bwMode="auto">
            <a:xfrm>
              <a:off x="8021399" y="6015117"/>
              <a:ext cx="6448516" cy="3232839"/>
            </a:xfrm>
            <a:prstGeom prst="rect">
              <a:avLst/>
            </a:prstGeom>
            <a:noFill/>
            <a:ln w="28575">
              <a:noFill/>
              <a:miter lim="800000"/>
              <a:headEnd type="none" w="sm" len="sm"/>
              <a:tailEnd type="none" w="sm" len="sm"/>
            </a:ln>
          </p:spPr>
        </p:pic>
        <p:sp>
          <p:nvSpPr>
            <p:cNvPr id="22" name="Rectangle 7"/>
            <p:cNvSpPr>
              <a:spLocks noChangeArrowheads="1"/>
            </p:cNvSpPr>
            <p:nvPr/>
          </p:nvSpPr>
          <p:spPr bwMode="gray">
            <a:xfrm>
              <a:off x="8128874" y="6767357"/>
              <a:ext cx="752327" cy="402986"/>
            </a:xfrm>
            <a:prstGeom prst="rect">
              <a:avLst/>
            </a:prstGeom>
            <a:noFill/>
            <a:ln w="28575">
              <a:solidFill>
                <a:srgbClr val="FF0000"/>
              </a:solidFill>
              <a:miter lim="800000"/>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23" name="Rectangle 9"/>
            <p:cNvSpPr>
              <a:spLocks noChangeArrowheads="1"/>
            </p:cNvSpPr>
            <p:nvPr/>
          </p:nvSpPr>
          <p:spPr bwMode="gray">
            <a:xfrm>
              <a:off x="12913359" y="6767357"/>
              <a:ext cx="1463955" cy="390363"/>
            </a:xfrm>
            <a:prstGeom prst="rect">
              <a:avLst/>
            </a:prstGeom>
            <a:noFill/>
            <a:ln w="28575">
              <a:solidFill>
                <a:srgbClr val="FF0000"/>
              </a:solidFill>
              <a:miter lim="800000"/>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27" name="AutoShape 56"/>
            <p:cNvSpPr>
              <a:spLocks noChangeArrowheads="1"/>
            </p:cNvSpPr>
            <p:nvPr/>
          </p:nvSpPr>
          <p:spPr bwMode="auto">
            <a:xfrm>
              <a:off x="6263391" y="2478206"/>
              <a:ext cx="5334292" cy="1490012"/>
            </a:xfrm>
            <a:prstGeom prst="wedgeRectCallout">
              <a:avLst>
                <a:gd name="adj1" fmla="val -77016"/>
                <a:gd name="adj2" fmla="val 107981"/>
              </a:avLst>
            </a:prstGeom>
            <a:gradFill>
              <a:gsLst>
                <a:gs pos="0">
                  <a:schemeClr val="accent3">
                    <a:lumMod val="20000"/>
                    <a:lumOff val="80000"/>
                  </a:schemeClr>
                </a:gs>
                <a:gs pos="50000">
                  <a:srgbClr val="FFF1E5"/>
                </a:gs>
                <a:gs pos="100000">
                  <a:srgbClr val="FFF7EF"/>
                </a:gs>
              </a:gsLst>
              <a:lin ang="8100000" scaled="1"/>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342900" indent="-342900" eaLnBrk="1" hangingPunct="1">
                <a:buClr>
                  <a:schemeClr val="accent1"/>
                </a:buClr>
                <a:buFont typeface="Arial" pitchFamily="34" charset="0"/>
                <a:buChar char="•"/>
                <a:defRPr/>
              </a:pPr>
              <a:r>
                <a:rPr lang="en-US" altLang="en-US" sz="2200" dirty="0">
                  <a:solidFill>
                    <a:srgbClr val="000000"/>
                  </a:solidFill>
                  <a:latin typeface="+mn-lt"/>
                  <a:cs typeface="Oracle Sans" panose="020B0503020204020204" pitchFamily="34" charset="0"/>
                </a:rPr>
                <a:t>Use the Files tab to locate the script file that you want to open.</a:t>
              </a:r>
            </a:p>
            <a:p>
              <a:pPr marL="342900" indent="-342900" eaLnBrk="1" hangingPunct="1">
                <a:buClr>
                  <a:schemeClr val="accent1"/>
                </a:buClr>
                <a:buFont typeface="Arial" pitchFamily="34" charset="0"/>
                <a:buChar char="•"/>
                <a:defRPr/>
              </a:pPr>
              <a:r>
                <a:rPr lang="en-US" altLang="en-US" sz="2200" dirty="0">
                  <a:solidFill>
                    <a:srgbClr val="000000"/>
                  </a:solidFill>
                  <a:latin typeface="+mn-lt"/>
                  <a:cs typeface="Oracle Sans" panose="020B0503020204020204" pitchFamily="34" charset="0"/>
                </a:rPr>
                <a:t>Double-click the script to display the code in the SQL Worksheet.</a:t>
              </a:r>
            </a:p>
          </p:txBody>
        </p:sp>
        <p:sp>
          <p:nvSpPr>
            <p:cNvPr id="29" name="AutoShape 56"/>
            <p:cNvSpPr>
              <a:spLocks noChangeArrowheads="1"/>
            </p:cNvSpPr>
            <p:nvPr/>
          </p:nvSpPr>
          <p:spPr bwMode="auto">
            <a:xfrm>
              <a:off x="12134331" y="4519703"/>
              <a:ext cx="3381407" cy="1017698"/>
            </a:xfrm>
            <a:prstGeom prst="wedgeRectCallout">
              <a:avLst>
                <a:gd name="adj1" fmla="val -15896"/>
                <a:gd name="adj2" fmla="val 161600"/>
              </a:avLst>
            </a:prstGeom>
            <a:gradFill>
              <a:gsLst>
                <a:gs pos="0">
                  <a:schemeClr val="accent3">
                    <a:lumMod val="20000"/>
                    <a:lumOff val="80000"/>
                  </a:schemeClr>
                </a:gs>
                <a:gs pos="50000">
                  <a:srgbClr val="FFF1E5"/>
                </a:gs>
                <a:gs pos="100000">
                  <a:srgbClr val="FFF7EF"/>
                </a:gs>
              </a:gsLst>
              <a:lin ang="8100000" scaled="1"/>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eaLnBrk="1" hangingPunct="1">
                <a:buClr>
                  <a:schemeClr val="bg1"/>
                </a:buClr>
                <a:defRPr/>
              </a:pPr>
              <a:r>
                <a:rPr lang="en-US" altLang="en-US" sz="2200" dirty="0">
                  <a:solidFill>
                    <a:srgbClr val="000000"/>
                  </a:solidFill>
                  <a:latin typeface="+mn-lt"/>
                  <a:cs typeface="Oracle Sans" panose="020B0503020204020204" pitchFamily="34" charset="0"/>
                </a:rPr>
                <a:t>Select a connection from the drop-down list.</a:t>
              </a:r>
            </a:p>
          </p:txBody>
        </p:sp>
        <p:sp>
          <p:nvSpPr>
            <p:cNvPr id="24" name="Oval 10"/>
            <p:cNvSpPr>
              <a:spLocks noChangeArrowheads="1"/>
            </p:cNvSpPr>
            <p:nvPr/>
          </p:nvSpPr>
          <p:spPr bwMode="blackWhite">
            <a:xfrm>
              <a:off x="11430436" y="2239773"/>
              <a:ext cx="476923" cy="476865"/>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altLang="en-US" sz="2400" b="1" dirty="0">
                  <a:solidFill>
                    <a:schemeClr val="bg1"/>
                  </a:solidFill>
                  <a:latin typeface="+mn-lt"/>
                  <a:cs typeface="Oracle Sans" panose="020B0503020204020204" pitchFamily="34" charset="0"/>
                </a:rPr>
                <a:t>1</a:t>
              </a:r>
            </a:p>
          </p:txBody>
        </p:sp>
        <p:sp>
          <p:nvSpPr>
            <p:cNvPr id="28" name="AutoShape 56"/>
            <p:cNvSpPr>
              <a:spLocks noChangeArrowheads="1"/>
            </p:cNvSpPr>
            <p:nvPr/>
          </p:nvSpPr>
          <p:spPr bwMode="auto">
            <a:xfrm>
              <a:off x="6924602" y="4519703"/>
              <a:ext cx="4852551" cy="1119468"/>
            </a:xfrm>
            <a:prstGeom prst="wedgeRectCallout">
              <a:avLst>
                <a:gd name="adj1" fmla="val -21953"/>
                <a:gd name="adj2" fmla="val 146390"/>
              </a:avLst>
            </a:prstGeom>
            <a:gradFill>
              <a:gsLst>
                <a:gs pos="0">
                  <a:schemeClr val="accent3">
                    <a:lumMod val="20000"/>
                    <a:lumOff val="80000"/>
                  </a:schemeClr>
                </a:gs>
                <a:gs pos="50000">
                  <a:srgbClr val="FFF1E5"/>
                </a:gs>
                <a:gs pos="100000">
                  <a:srgbClr val="FFF7EF"/>
                </a:gs>
              </a:gsLst>
              <a:lin ang="8100000" scaled="1"/>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521495" indent="-342900" eaLnBrk="1" hangingPunct="1">
                <a:buClr>
                  <a:schemeClr val="accent1"/>
                </a:buClr>
                <a:buFont typeface="Arial" pitchFamily="34" charset="0"/>
                <a:buChar char="•"/>
                <a:defRPr/>
              </a:pPr>
              <a:r>
                <a:rPr lang="en-US" altLang="en-US" sz="2200" dirty="0">
                  <a:solidFill>
                    <a:srgbClr val="000000"/>
                  </a:solidFill>
                  <a:latin typeface="+mn-lt"/>
                  <a:cs typeface="Oracle Sans" panose="020B0503020204020204" pitchFamily="34" charset="0"/>
                </a:rPr>
                <a:t>To run the code, click either:</a:t>
              </a:r>
            </a:p>
            <a:p>
              <a:pPr marL="1114425" lvl="1" indent="-428625" eaLnBrk="1" hangingPunct="1">
                <a:buClr>
                  <a:schemeClr val="accent1"/>
                </a:buClr>
                <a:buFont typeface="Arial" panose="020B0604020202020204" pitchFamily="34" charset="0"/>
                <a:buChar char="‒"/>
                <a:defRPr/>
              </a:pPr>
              <a:r>
                <a:rPr lang="en-US" altLang="en-US" sz="2200" dirty="0">
                  <a:solidFill>
                    <a:srgbClr val="000000"/>
                  </a:solidFill>
                  <a:latin typeface="+mn-lt"/>
                  <a:cs typeface="Oracle Sans" panose="020B0503020204020204" pitchFamily="34" charset="0"/>
                </a:rPr>
                <a:t>Execute Script (F9), or</a:t>
              </a:r>
            </a:p>
            <a:p>
              <a:pPr marL="1114425" lvl="1" indent="-428625" eaLnBrk="1" hangingPunct="1">
                <a:buClr>
                  <a:schemeClr val="accent1"/>
                </a:buClr>
                <a:buFont typeface="Arial" panose="020B0604020202020204" pitchFamily="34" charset="0"/>
                <a:buChar char="‒"/>
                <a:defRPr/>
              </a:pPr>
              <a:r>
                <a:rPr lang="en-US" altLang="en-US" sz="2200" dirty="0">
                  <a:solidFill>
                    <a:srgbClr val="000000"/>
                  </a:solidFill>
                  <a:latin typeface="+mn-lt"/>
                  <a:cs typeface="Oracle Sans" panose="020B0503020204020204" pitchFamily="34" charset="0"/>
                </a:rPr>
                <a:t>Run Script (F5)</a:t>
              </a:r>
            </a:p>
          </p:txBody>
        </p:sp>
        <p:sp>
          <p:nvSpPr>
            <p:cNvPr id="26" name="Oval 11"/>
            <p:cNvSpPr>
              <a:spLocks noChangeArrowheads="1"/>
            </p:cNvSpPr>
            <p:nvPr/>
          </p:nvSpPr>
          <p:spPr bwMode="blackWhite">
            <a:xfrm>
              <a:off x="11430436" y="4147104"/>
              <a:ext cx="476923" cy="476865"/>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altLang="en-US" sz="2400" b="1" dirty="0">
                  <a:solidFill>
                    <a:schemeClr val="bg1"/>
                  </a:solidFill>
                  <a:latin typeface="+mn-lt"/>
                  <a:cs typeface="Oracle Sans" panose="020B0503020204020204" pitchFamily="34" charset="0"/>
                </a:rPr>
                <a:t>3</a:t>
              </a:r>
            </a:p>
          </p:txBody>
        </p:sp>
        <p:sp>
          <p:nvSpPr>
            <p:cNvPr id="25" name="Oval 13"/>
            <p:cNvSpPr>
              <a:spLocks noChangeArrowheads="1"/>
            </p:cNvSpPr>
            <p:nvPr/>
          </p:nvSpPr>
          <p:spPr bwMode="blackWhite">
            <a:xfrm>
              <a:off x="15245506" y="4147104"/>
              <a:ext cx="476921" cy="476865"/>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altLang="en-US" sz="2400" b="1" dirty="0">
                  <a:solidFill>
                    <a:schemeClr val="bg1"/>
                  </a:solidFill>
                  <a:latin typeface="+mn-lt"/>
                  <a:cs typeface="Oracle Sans" panose="020B0503020204020204" pitchFamily="34" charset="0"/>
                </a:rPr>
                <a:t>2</a:t>
              </a:r>
            </a:p>
          </p:txBody>
        </p:sp>
      </p:grpSp>
    </p:spTree>
    <p:custDataLst>
      <p:tags r:id="rId1"/>
    </p:custDataLst>
    <p:extLst>
      <p:ext uri="{BB962C8B-B14F-4D97-AF65-F5344CB8AC3E}">
        <p14:creationId xmlns:p14="http://schemas.microsoft.com/office/powerpoint/2010/main" val="3261524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Executing Saved Script Files: Method 2</a:t>
            </a:r>
          </a:p>
        </p:txBody>
      </p:sp>
      <p:grpSp>
        <p:nvGrpSpPr>
          <p:cNvPr id="4" name="Group 3">
            <a:extLst>
              <a:ext uri="{FF2B5EF4-FFF2-40B4-BE49-F238E27FC236}">
                <a16:creationId xmlns:a16="http://schemas.microsoft.com/office/drawing/2014/main" xmlns="" id="{07A0EAD5-F655-4370-8192-55F9A63862FC}"/>
              </a:ext>
            </a:extLst>
          </p:cNvPr>
          <p:cNvGrpSpPr/>
          <p:nvPr/>
        </p:nvGrpSpPr>
        <p:grpSpPr>
          <a:xfrm>
            <a:off x="1371600" y="2983260"/>
            <a:ext cx="15544800" cy="5955546"/>
            <a:chOff x="1352548" y="2983260"/>
            <a:chExt cx="15544800" cy="5955546"/>
          </a:xfrm>
        </p:grpSpPr>
        <p:pic>
          <p:nvPicPr>
            <p:cNvPr id="2" name="Picture 1"/>
            <p:cNvPicPr>
              <a:picLocks noChangeAspect="1"/>
            </p:cNvPicPr>
            <p:nvPr/>
          </p:nvPicPr>
          <p:blipFill>
            <a:blip r:embed="rId4"/>
            <a:stretch>
              <a:fillRect/>
            </a:stretch>
          </p:blipFill>
          <p:spPr>
            <a:xfrm>
              <a:off x="5255568" y="2983260"/>
              <a:ext cx="7510161" cy="5955546"/>
            </a:xfrm>
            <a:prstGeom prst="rect">
              <a:avLst/>
            </a:prstGeom>
          </p:spPr>
        </p:pic>
        <p:sp>
          <p:nvSpPr>
            <p:cNvPr id="46085" name="AutoShape 4"/>
            <p:cNvSpPr>
              <a:spLocks noChangeArrowheads="1"/>
            </p:cNvSpPr>
            <p:nvPr/>
          </p:nvSpPr>
          <p:spPr bwMode="auto">
            <a:xfrm>
              <a:off x="13239748" y="2983260"/>
              <a:ext cx="3657600" cy="1754982"/>
            </a:xfrm>
            <a:prstGeom prst="wedgeRectCallout">
              <a:avLst>
                <a:gd name="adj1" fmla="val -151098"/>
                <a:gd name="adj2" fmla="val 11316"/>
              </a:avLst>
            </a:prstGeom>
            <a:gradFill flip="none" rotWithShape="1">
              <a:gsLst>
                <a:gs pos="0">
                  <a:srgbClr val="E5E5FF"/>
                </a:gs>
                <a:gs pos="100000">
                  <a:srgbClr val="FFFFFF"/>
                </a:gs>
                <a:gs pos="50000">
                  <a:srgbClr val="EBEBFF"/>
                </a:gs>
              </a:gsLst>
              <a:lin ang="8100000" scaled="1"/>
              <a:tileRect/>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square" anchor="t" anchorCtr="0"/>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buClr>
                  <a:schemeClr val="bg1"/>
                </a:buClr>
              </a:pPr>
              <a:r>
                <a:rPr lang="en-US" altLang="en-US" sz="2200" dirty="0">
                  <a:solidFill>
                    <a:srgbClr val="000000"/>
                  </a:solidFill>
                  <a:latin typeface="+mn-lt"/>
                  <a:cs typeface="Oracle Sans" panose="020B0503020204020204" pitchFamily="34" charset="0"/>
                  <a:sym typeface="Arial"/>
                </a:rPr>
                <a:t>Use the @ command followed by the location and name of the file that you want to execute and click the Run Script icon.</a:t>
              </a:r>
            </a:p>
          </p:txBody>
        </p:sp>
        <p:sp>
          <p:nvSpPr>
            <p:cNvPr id="46086" name="AutoShape 5"/>
            <p:cNvSpPr>
              <a:spLocks noChangeArrowheads="1"/>
            </p:cNvSpPr>
            <p:nvPr/>
          </p:nvSpPr>
          <p:spPr bwMode="auto">
            <a:xfrm>
              <a:off x="1352548" y="5052607"/>
              <a:ext cx="3067050" cy="1431131"/>
            </a:xfrm>
            <a:prstGeom prst="wedgeRectCallout">
              <a:avLst>
                <a:gd name="adj1" fmla="val 81198"/>
                <a:gd name="adj2" fmla="val 55047"/>
              </a:avLst>
            </a:prstGeom>
            <a:gradFill flip="none" rotWithShape="1">
              <a:gsLst>
                <a:gs pos="0">
                  <a:srgbClr val="E5E5FF"/>
                </a:gs>
                <a:gs pos="100000">
                  <a:srgbClr val="FFFFFF"/>
                </a:gs>
                <a:gs pos="50000">
                  <a:srgbClr val="EBEBFF"/>
                </a:gs>
              </a:gsLst>
              <a:lin ang="8100000" scaled="1"/>
              <a:tileRect/>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square" anchor="t" anchorCtr="0"/>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buClr>
                  <a:schemeClr val="bg1"/>
                </a:buClr>
              </a:pPr>
              <a:r>
                <a:rPr lang="en-US" altLang="en-US" sz="2200" dirty="0">
                  <a:solidFill>
                    <a:srgbClr val="000000"/>
                  </a:solidFill>
                  <a:latin typeface="+mn-lt"/>
                  <a:cs typeface="Oracle Sans" panose="020B0503020204020204" pitchFamily="34" charset="0"/>
                  <a:sym typeface="Arial"/>
                </a:rPr>
                <a:t>The output from the script is displayed on the Script Output tabbed page.</a:t>
              </a:r>
            </a:p>
          </p:txBody>
        </p:sp>
      </p:grpSp>
    </p:spTree>
    <p:custDataLst>
      <p:tags r:id="rId1"/>
    </p:custDataLst>
    <p:extLst>
      <p:ext uri="{BB962C8B-B14F-4D97-AF65-F5344CB8AC3E}">
        <p14:creationId xmlns:p14="http://schemas.microsoft.com/office/powerpoint/2010/main" val="3403982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Formatting the SQL Code</a:t>
            </a:r>
          </a:p>
        </p:txBody>
      </p:sp>
      <p:grpSp>
        <p:nvGrpSpPr>
          <p:cNvPr id="5" name="Group 4">
            <a:extLst>
              <a:ext uri="{FF2B5EF4-FFF2-40B4-BE49-F238E27FC236}">
                <a16:creationId xmlns:a16="http://schemas.microsoft.com/office/drawing/2014/main" xmlns="" id="{D5FA2740-B98E-4FD0-A2B8-BAEC7191F15B}"/>
              </a:ext>
            </a:extLst>
          </p:cNvPr>
          <p:cNvGrpSpPr/>
          <p:nvPr/>
        </p:nvGrpSpPr>
        <p:grpSpPr>
          <a:xfrm>
            <a:off x="2447257" y="2026098"/>
            <a:ext cx="8031316" cy="7437882"/>
            <a:chOff x="3040695" y="2026098"/>
            <a:chExt cx="8305102" cy="7691438"/>
          </a:xfrm>
        </p:grpSpPr>
        <p:grpSp>
          <p:nvGrpSpPr>
            <p:cNvPr id="2" name="Group 1"/>
            <p:cNvGrpSpPr/>
            <p:nvPr/>
          </p:nvGrpSpPr>
          <p:grpSpPr>
            <a:xfrm>
              <a:off x="5173597" y="2026098"/>
              <a:ext cx="6172200" cy="7691438"/>
              <a:chOff x="4989512" y="892176"/>
              <a:chExt cx="4114800" cy="5127625"/>
            </a:xfrm>
          </p:grpSpPr>
          <p:sp>
            <p:nvSpPr>
              <p:cNvPr id="48134" name="Rectangle 9"/>
              <p:cNvSpPr>
                <a:spLocks noChangeArrowheads="1"/>
              </p:cNvSpPr>
              <p:nvPr/>
            </p:nvSpPr>
            <p:spPr bwMode="gray">
              <a:xfrm>
                <a:off x="6437312" y="4397859"/>
                <a:ext cx="2133600" cy="152421"/>
              </a:xfrm>
              <a:prstGeom prst="rect">
                <a:avLst/>
              </a:prstGeom>
              <a:noFill/>
              <a:ln w="28575">
                <a:solidFill>
                  <a:schemeClr val="accent2"/>
                </a:solidFill>
                <a:miter lim="800000"/>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pic>
            <p:nvPicPr>
              <p:cNvPr id="48135" name="Picture 14"/>
              <p:cNvPicPr>
                <a:picLocks noChangeAspect="1" noChangeArrowheads="1"/>
              </p:cNvPicPr>
              <p:nvPr/>
            </p:nvPicPr>
            <p:blipFill>
              <a:blip r:embed="rId4" cstate="print"/>
              <a:srcRect/>
              <a:stretch>
                <a:fillRect/>
              </a:stretch>
            </p:blipFill>
            <p:spPr bwMode="auto">
              <a:xfrm>
                <a:off x="4989512" y="892176"/>
                <a:ext cx="4114800" cy="3897850"/>
              </a:xfrm>
              <a:prstGeom prst="rect">
                <a:avLst/>
              </a:prstGeom>
              <a:noFill/>
              <a:ln w="28575">
                <a:noFill/>
                <a:miter lim="800000"/>
                <a:headEnd type="none" w="sm" len="sm"/>
                <a:tailEnd type="none" w="sm" len="sm"/>
              </a:ln>
            </p:spPr>
          </p:pic>
          <p:pic>
            <p:nvPicPr>
              <p:cNvPr id="48138" name="Picture 16"/>
              <p:cNvPicPr>
                <a:picLocks noChangeAspect="1" noChangeArrowheads="1"/>
              </p:cNvPicPr>
              <p:nvPr/>
            </p:nvPicPr>
            <p:blipFill>
              <a:blip r:embed="rId5" cstate="print"/>
              <a:srcRect/>
              <a:stretch>
                <a:fillRect/>
              </a:stretch>
            </p:blipFill>
            <p:spPr bwMode="auto">
              <a:xfrm>
                <a:off x="4989512" y="4886170"/>
                <a:ext cx="2686050" cy="1133631"/>
              </a:xfrm>
              <a:prstGeom prst="rect">
                <a:avLst/>
              </a:prstGeom>
              <a:noFill/>
              <a:ln w="28575">
                <a:noFill/>
                <a:miter lim="800000"/>
                <a:headEnd type="none" w="sm" len="sm"/>
                <a:tailEnd type="none" w="sm" len="sm"/>
              </a:ln>
            </p:spPr>
          </p:pic>
          <p:sp>
            <p:nvSpPr>
              <p:cNvPr id="48139" name="Rectangle 9"/>
              <p:cNvSpPr>
                <a:spLocks noChangeArrowheads="1"/>
              </p:cNvSpPr>
              <p:nvPr/>
            </p:nvSpPr>
            <p:spPr bwMode="auto">
              <a:xfrm>
                <a:off x="6132821" y="4005517"/>
                <a:ext cx="2621227" cy="152421"/>
              </a:xfrm>
              <a:prstGeom prst="rect">
                <a:avLst/>
              </a:prstGeom>
              <a:noFill/>
              <a:ln w="28575" algn="ctr">
                <a:solidFill>
                  <a:srgbClr val="FF0000"/>
                </a:solidFill>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a:endParaRPr lang="en-US" altLang="en-US" dirty="0">
                  <a:latin typeface="Oracle Sans" panose="020B0503020204020204" pitchFamily="34" charset="0"/>
                  <a:cs typeface="Oracle Sans" panose="020B0503020204020204" pitchFamily="34" charset="0"/>
                </a:endParaRPr>
              </a:p>
            </p:txBody>
          </p:sp>
        </p:grpSp>
        <p:sp>
          <p:nvSpPr>
            <p:cNvPr id="12" name="AutoShape 5"/>
            <p:cNvSpPr>
              <a:spLocks noChangeArrowheads="1"/>
            </p:cNvSpPr>
            <p:nvPr/>
          </p:nvSpPr>
          <p:spPr bwMode="auto">
            <a:xfrm>
              <a:off x="3040696" y="3397231"/>
              <a:ext cx="1636999" cy="1075230"/>
            </a:xfrm>
            <a:prstGeom prst="wedgeRectCallout">
              <a:avLst>
                <a:gd name="adj1" fmla="val 82272"/>
                <a:gd name="adj2" fmla="val -9699"/>
              </a:avLst>
            </a:prstGeom>
            <a:gradFill flip="none" rotWithShape="1">
              <a:gsLst>
                <a:gs pos="0">
                  <a:srgbClr val="E5E5FF"/>
                </a:gs>
                <a:gs pos="100000">
                  <a:srgbClr val="FFFFFF"/>
                </a:gs>
                <a:gs pos="50000">
                  <a:srgbClr val="EBEBFF"/>
                </a:gs>
              </a:gsLst>
              <a:lin ang="8100000" scaled="1"/>
              <a:tileRect/>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square" anchor="ctr" anchorCtr="0"/>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altLang="en-US" sz="2200" dirty="0">
                  <a:solidFill>
                    <a:srgbClr val="000000"/>
                  </a:solidFill>
                  <a:latin typeface="+mn-lt"/>
                  <a:cs typeface="Oracle Sans" panose="020B0503020204020204" pitchFamily="34" charset="0"/>
                  <a:sym typeface="Arial"/>
                </a:rPr>
                <a:t>Before </a:t>
              </a:r>
            </a:p>
            <a:p>
              <a:pPr>
                <a:defRPr/>
              </a:pPr>
              <a:r>
                <a:rPr lang="en-US" altLang="en-US" sz="2200" dirty="0">
                  <a:solidFill>
                    <a:srgbClr val="000000"/>
                  </a:solidFill>
                  <a:latin typeface="+mn-lt"/>
                  <a:cs typeface="Oracle Sans" panose="020B0503020204020204" pitchFamily="34" charset="0"/>
                  <a:sym typeface="Arial"/>
                </a:rPr>
                <a:t>formatting</a:t>
              </a:r>
            </a:p>
          </p:txBody>
        </p:sp>
        <p:sp>
          <p:nvSpPr>
            <p:cNvPr id="13" name="AutoShape 5"/>
            <p:cNvSpPr>
              <a:spLocks noChangeArrowheads="1"/>
            </p:cNvSpPr>
            <p:nvPr/>
          </p:nvSpPr>
          <p:spPr bwMode="auto">
            <a:xfrm>
              <a:off x="3040695" y="7877105"/>
              <a:ext cx="1636999" cy="1075230"/>
            </a:xfrm>
            <a:prstGeom prst="wedgeRectCallout">
              <a:avLst>
                <a:gd name="adj1" fmla="val 80493"/>
                <a:gd name="adj2" fmla="val 26523"/>
              </a:avLst>
            </a:prstGeom>
            <a:gradFill flip="none" rotWithShape="1">
              <a:gsLst>
                <a:gs pos="0">
                  <a:srgbClr val="E5E5FF"/>
                </a:gs>
                <a:gs pos="100000">
                  <a:srgbClr val="FFFFFF"/>
                </a:gs>
                <a:gs pos="50000">
                  <a:srgbClr val="EBEBFF"/>
                </a:gs>
              </a:gsLst>
              <a:lin ang="8100000" scaled="1"/>
              <a:tileRect/>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square" anchor="ctr" anchorCtr="0"/>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altLang="en-US" sz="2200" dirty="0">
                  <a:solidFill>
                    <a:srgbClr val="000000"/>
                  </a:solidFill>
                  <a:latin typeface="+mn-lt"/>
                  <a:cs typeface="Oracle Sans" panose="020B0503020204020204" pitchFamily="34" charset="0"/>
                  <a:sym typeface="Arial"/>
                </a:rPr>
                <a:t>After </a:t>
              </a:r>
            </a:p>
            <a:p>
              <a:pPr>
                <a:defRPr/>
              </a:pPr>
              <a:r>
                <a:rPr lang="en-US" altLang="en-US" sz="2200" dirty="0">
                  <a:solidFill>
                    <a:srgbClr val="000000"/>
                  </a:solidFill>
                  <a:latin typeface="+mn-lt"/>
                  <a:cs typeface="Oracle Sans" panose="020B0503020204020204" pitchFamily="34" charset="0"/>
                  <a:sym typeface="Arial"/>
                </a:rPr>
                <a:t>formatting</a:t>
              </a:r>
            </a:p>
          </p:txBody>
        </p:sp>
      </p:grpSp>
      <p:sp>
        <p:nvSpPr>
          <p:cNvPr id="10" name="Rectangle 9"/>
          <p:cNvSpPr/>
          <p:nvPr/>
        </p:nvSpPr>
        <p:spPr bwMode="auto">
          <a:xfrm rot="5400000">
            <a:off x="11987605" y="3298035"/>
            <a:ext cx="7669220" cy="1835150"/>
          </a:xfrm>
          <a:prstGeom prst="rect">
            <a:avLst/>
          </a:prstGeom>
          <a:gradFill flip="none" rotWithShape="1">
            <a:gsLst>
              <a:gs pos="0">
                <a:srgbClr val="DCE3E4"/>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82849" tIns="91424" rIns="182849" bIns="91424"/>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457121">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11" name="Round Diagonal Corner Rectangle 10"/>
          <p:cNvSpPr/>
          <p:nvPr/>
        </p:nvSpPr>
        <p:spPr bwMode="auto">
          <a:xfrm>
            <a:off x="14558421" y="5339072"/>
            <a:ext cx="2527587" cy="2939637"/>
          </a:xfrm>
          <a:prstGeom prst="round2DiagRect">
            <a:avLst/>
          </a:prstGeom>
          <a:solidFill>
            <a:schemeClr val="bg1"/>
          </a:solidFill>
          <a:ln w="50800"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grpSp>
        <p:nvGrpSpPr>
          <p:cNvPr id="4" name="Group 3">
            <a:extLst>
              <a:ext uri="{FF2B5EF4-FFF2-40B4-BE49-F238E27FC236}">
                <a16:creationId xmlns:a16="http://schemas.microsoft.com/office/drawing/2014/main" xmlns="" id="{63AB6270-8544-4B0B-9CD0-DE5959018A07}"/>
              </a:ext>
            </a:extLst>
          </p:cNvPr>
          <p:cNvGrpSpPr/>
          <p:nvPr/>
        </p:nvGrpSpPr>
        <p:grpSpPr>
          <a:xfrm>
            <a:off x="14679215" y="5479557"/>
            <a:ext cx="2286000" cy="2658666"/>
            <a:chOff x="15094094" y="1003302"/>
            <a:chExt cx="2286000" cy="2658666"/>
          </a:xfrm>
        </p:grpSpPr>
        <p:sp>
          <p:nvSpPr>
            <p:cNvPr id="14" name="Round Diagonal Corner Rectangle 13"/>
            <p:cNvSpPr/>
            <p:nvPr/>
          </p:nvSpPr>
          <p:spPr bwMode="auto">
            <a:xfrm>
              <a:off x="15094094" y="1003302"/>
              <a:ext cx="2286000" cy="2658666"/>
            </a:xfrm>
            <a:prstGeom prst="round2DiagRect">
              <a:avLst/>
            </a:prstGeom>
            <a:solidFill>
              <a:schemeClr val="bg1"/>
            </a:solidFill>
            <a:ln w="50800" cap="flat" cmpd="sng" algn="ctr">
              <a:solidFill>
                <a:srgbClr val="DBF3D9"/>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grpSp>
          <p:nvGrpSpPr>
            <p:cNvPr id="15" name="Group 14"/>
            <p:cNvGrpSpPr/>
            <p:nvPr/>
          </p:nvGrpSpPr>
          <p:grpSpPr>
            <a:xfrm>
              <a:off x="15327837" y="1364622"/>
              <a:ext cx="1818513" cy="1936026"/>
              <a:chOff x="10673270" y="3979729"/>
              <a:chExt cx="1212342" cy="1290684"/>
            </a:xfrm>
          </p:grpSpPr>
          <p:sp>
            <p:nvSpPr>
              <p:cNvPr id="16" name="Action Button: Document 4099">
                <a:hlinkClick r:id="" action="ppaction://noaction" highlightClick="1"/>
              </p:cNvPr>
              <p:cNvSpPr/>
              <p:nvPr/>
            </p:nvSpPr>
            <p:spPr bwMode="auto">
              <a:xfrm>
                <a:off x="10673270" y="3979729"/>
                <a:ext cx="974068" cy="1290684"/>
              </a:xfrm>
              <a:custGeom>
                <a:avLst/>
                <a:gdLst>
                  <a:gd name="connsiteX0" fmla="*/ 0 w 2286000"/>
                  <a:gd name="connsiteY0" fmla="*/ 0 h 1507703"/>
                  <a:gd name="connsiteX1" fmla="*/ 2286000 w 2286000"/>
                  <a:gd name="connsiteY1" fmla="*/ 0 h 1507703"/>
                  <a:gd name="connsiteX2" fmla="*/ 2286000 w 2286000"/>
                  <a:gd name="connsiteY2" fmla="*/ 1507703 h 1507703"/>
                  <a:gd name="connsiteX3" fmla="*/ 0 w 2286000"/>
                  <a:gd name="connsiteY3" fmla="*/ 1507703 h 1507703"/>
                  <a:gd name="connsiteX4" fmla="*/ 0 w 2286000"/>
                  <a:gd name="connsiteY4" fmla="*/ 0 h 1507703"/>
                  <a:gd name="connsiteX5" fmla="*/ 718959 w 2286000"/>
                  <a:gd name="connsiteY5" fmla="*/ 188463 h 1507703"/>
                  <a:gd name="connsiteX6" fmla="*/ 1284347 w 2286000"/>
                  <a:gd name="connsiteY6" fmla="*/ 188463 h 1507703"/>
                  <a:gd name="connsiteX7" fmla="*/ 1567041 w 2286000"/>
                  <a:gd name="connsiteY7" fmla="*/ 471157 h 1507703"/>
                  <a:gd name="connsiteX8" fmla="*/ 1567041 w 2286000"/>
                  <a:gd name="connsiteY8" fmla="*/ 1319240 h 1507703"/>
                  <a:gd name="connsiteX9" fmla="*/ 718959 w 2286000"/>
                  <a:gd name="connsiteY9" fmla="*/ 1319240 h 1507703"/>
                  <a:gd name="connsiteX10" fmla="*/ 718959 w 2286000"/>
                  <a:gd name="connsiteY10" fmla="*/ 188463 h 1507703"/>
                  <a:gd name="connsiteX0" fmla="*/ 718959 w 2286000"/>
                  <a:gd name="connsiteY0" fmla="*/ 188463 h 1507703"/>
                  <a:gd name="connsiteX1" fmla="*/ 1284347 w 2286000"/>
                  <a:gd name="connsiteY1" fmla="*/ 188463 h 1507703"/>
                  <a:gd name="connsiteX2" fmla="*/ 1284347 w 2286000"/>
                  <a:gd name="connsiteY2" fmla="*/ 471157 h 1507703"/>
                  <a:gd name="connsiteX3" fmla="*/ 1567041 w 2286000"/>
                  <a:gd name="connsiteY3" fmla="*/ 471157 h 1507703"/>
                  <a:gd name="connsiteX4" fmla="*/ 1567041 w 2286000"/>
                  <a:gd name="connsiteY4" fmla="*/ 1319240 h 1507703"/>
                  <a:gd name="connsiteX5" fmla="*/ 718959 w 2286000"/>
                  <a:gd name="connsiteY5" fmla="*/ 1319240 h 1507703"/>
                  <a:gd name="connsiteX6" fmla="*/ 718959 w 2286000"/>
                  <a:gd name="connsiteY6" fmla="*/ 188463 h 1507703"/>
                  <a:gd name="connsiteX0" fmla="*/ 1284347 w 2286000"/>
                  <a:gd name="connsiteY0" fmla="*/ 188463 h 1507703"/>
                  <a:gd name="connsiteX1" fmla="*/ 1284347 w 2286000"/>
                  <a:gd name="connsiteY1" fmla="*/ 471157 h 1507703"/>
                  <a:gd name="connsiteX2" fmla="*/ 1567041 w 2286000"/>
                  <a:gd name="connsiteY2" fmla="*/ 471157 h 1507703"/>
                  <a:gd name="connsiteX3" fmla="*/ 1284347 w 2286000"/>
                  <a:gd name="connsiteY3" fmla="*/ 188463 h 1507703"/>
                  <a:gd name="connsiteX0" fmla="*/ 718959 w 2286000"/>
                  <a:gd name="connsiteY0" fmla="*/ 188463 h 1507703"/>
                  <a:gd name="connsiteX1" fmla="*/ 1284347 w 2286000"/>
                  <a:gd name="connsiteY1" fmla="*/ 188463 h 1507703"/>
                  <a:gd name="connsiteX2" fmla="*/ 1567041 w 2286000"/>
                  <a:gd name="connsiteY2" fmla="*/ 471157 h 1507703"/>
                  <a:gd name="connsiteX3" fmla="*/ 1567041 w 2286000"/>
                  <a:gd name="connsiteY3" fmla="*/ 1319240 h 1507703"/>
                  <a:gd name="connsiteX4" fmla="*/ 718959 w 2286000"/>
                  <a:gd name="connsiteY4" fmla="*/ 1319240 h 1507703"/>
                  <a:gd name="connsiteX5" fmla="*/ 718959 w 2286000"/>
                  <a:gd name="connsiteY5" fmla="*/ 188463 h 1507703"/>
                  <a:gd name="connsiteX6" fmla="*/ 1567041 w 2286000"/>
                  <a:gd name="connsiteY6" fmla="*/ 471157 h 1507703"/>
                  <a:gd name="connsiteX7" fmla="*/ 1284347 w 2286000"/>
                  <a:gd name="connsiteY7" fmla="*/ 471157 h 1507703"/>
                  <a:gd name="connsiteX8" fmla="*/ 1284347 w 2286000"/>
                  <a:gd name="connsiteY8" fmla="*/ 188463 h 1507703"/>
                  <a:gd name="connsiteX0" fmla="*/ 0 w 2286000"/>
                  <a:gd name="connsiteY0" fmla="*/ 0 h 1507703"/>
                  <a:gd name="connsiteX1" fmla="*/ 2286000 w 2286000"/>
                  <a:gd name="connsiteY1" fmla="*/ 0 h 1507703"/>
                  <a:gd name="connsiteX2" fmla="*/ 2286000 w 2286000"/>
                  <a:gd name="connsiteY2" fmla="*/ 1507703 h 1507703"/>
                  <a:gd name="connsiteX3" fmla="*/ 0 w 2286000"/>
                  <a:gd name="connsiteY3" fmla="*/ 1507703 h 1507703"/>
                  <a:gd name="connsiteX4" fmla="*/ 0 w 2286000"/>
                  <a:gd name="connsiteY4" fmla="*/ 0 h 1507703"/>
                  <a:gd name="connsiteX0" fmla="*/ 0 w 2286000"/>
                  <a:gd name="connsiteY0" fmla="*/ 0 h 1507703"/>
                  <a:gd name="connsiteX1" fmla="*/ 2286000 w 2286000"/>
                  <a:gd name="connsiteY1" fmla="*/ 0 h 1507703"/>
                  <a:gd name="connsiteX2" fmla="*/ 2286000 w 2286000"/>
                  <a:gd name="connsiteY2" fmla="*/ 1507703 h 1507703"/>
                  <a:gd name="connsiteX3" fmla="*/ 0 w 2286000"/>
                  <a:gd name="connsiteY3" fmla="*/ 1507703 h 1507703"/>
                  <a:gd name="connsiteX4" fmla="*/ 0 w 2286000"/>
                  <a:gd name="connsiteY4" fmla="*/ 0 h 1507703"/>
                  <a:gd name="connsiteX5" fmla="*/ 718959 w 2286000"/>
                  <a:gd name="connsiteY5" fmla="*/ 188463 h 1507703"/>
                  <a:gd name="connsiteX6" fmla="*/ 1284347 w 2286000"/>
                  <a:gd name="connsiteY6" fmla="*/ 188463 h 1507703"/>
                  <a:gd name="connsiteX7" fmla="*/ 1567041 w 2286000"/>
                  <a:gd name="connsiteY7" fmla="*/ 471157 h 1507703"/>
                  <a:gd name="connsiteX8" fmla="*/ 1567041 w 2286000"/>
                  <a:gd name="connsiteY8" fmla="*/ 1319240 h 1507703"/>
                  <a:gd name="connsiteX9" fmla="*/ 718959 w 2286000"/>
                  <a:gd name="connsiteY9" fmla="*/ 1319240 h 1507703"/>
                  <a:gd name="connsiteX10" fmla="*/ 718959 w 2286000"/>
                  <a:gd name="connsiteY10" fmla="*/ 188463 h 1507703"/>
                  <a:gd name="connsiteX0" fmla="*/ 718959 w 2286000"/>
                  <a:gd name="connsiteY0" fmla="*/ 188463 h 1507703"/>
                  <a:gd name="connsiteX1" fmla="*/ 1284347 w 2286000"/>
                  <a:gd name="connsiteY1" fmla="*/ 188463 h 1507703"/>
                  <a:gd name="connsiteX2" fmla="*/ 1284347 w 2286000"/>
                  <a:gd name="connsiteY2" fmla="*/ 471157 h 1507703"/>
                  <a:gd name="connsiteX3" fmla="*/ 1567041 w 2286000"/>
                  <a:gd name="connsiteY3" fmla="*/ 471157 h 1507703"/>
                  <a:gd name="connsiteX4" fmla="*/ 1567041 w 2286000"/>
                  <a:gd name="connsiteY4" fmla="*/ 1319240 h 1507703"/>
                  <a:gd name="connsiteX5" fmla="*/ 718959 w 2286000"/>
                  <a:gd name="connsiteY5" fmla="*/ 1319240 h 1507703"/>
                  <a:gd name="connsiteX6" fmla="*/ 718959 w 2286000"/>
                  <a:gd name="connsiteY6" fmla="*/ 188463 h 1507703"/>
                  <a:gd name="connsiteX0" fmla="*/ 1284347 w 2286000"/>
                  <a:gd name="connsiteY0" fmla="*/ 188463 h 1507703"/>
                  <a:gd name="connsiteX1" fmla="*/ 1284347 w 2286000"/>
                  <a:gd name="connsiteY1" fmla="*/ 471157 h 1507703"/>
                  <a:gd name="connsiteX2" fmla="*/ 1567041 w 2286000"/>
                  <a:gd name="connsiteY2" fmla="*/ 471157 h 1507703"/>
                  <a:gd name="connsiteX3" fmla="*/ 1284347 w 2286000"/>
                  <a:gd name="connsiteY3" fmla="*/ 188463 h 1507703"/>
                  <a:gd name="connsiteX0" fmla="*/ 718959 w 2286000"/>
                  <a:gd name="connsiteY0" fmla="*/ 188463 h 1507703"/>
                  <a:gd name="connsiteX1" fmla="*/ 1284347 w 2286000"/>
                  <a:gd name="connsiteY1" fmla="*/ 188463 h 1507703"/>
                  <a:gd name="connsiteX2" fmla="*/ 1567041 w 2286000"/>
                  <a:gd name="connsiteY2" fmla="*/ 471157 h 1507703"/>
                  <a:gd name="connsiteX3" fmla="*/ 1567041 w 2286000"/>
                  <a:gd name="connsiteY3" fmla="*/ 1319240 h 1507703"/>
                  <a:gd name="connsiteX4" fmla="*/ 718959 w 2286000"/>
                  <a:gd name="connsiteY4" fmla="*/ 1319240 h 1507703"/>
                  <a:gd name="connsiteX5" fmla="*/ 718959 w 2286000"/>
                  <a:gd name="connsiteY5" fmla="*/ 188463 h 1507703"/>
                  <a:gd name="connsiteX6" fmla="*/ 1567041 w 2286000"/>
                  <a:gd name="connsiteY6" fmla="*/ 471157 h 1507703"/>
                  <a:gd name="connsiteX7" fmla="*/ 1284347 w 2286000"/>
                  <a:gd name="connsiteY7" fmla="*/ 471157 h 1507703"/>
                  <a:gd name="connsiteX8" fmla="*/ 1284347 w 2286000"/>
                  <a:gd name="connsiteY8" fmla="*/ 188463 h 1507703"/>
                  <a:gd name="connsiteX0" fmla="*/ 0 w 2286000"/>
                  <a:gd name="connsiteY0" fmla="*/ 1507703 h 1507703"/>
                  <a:gd name="connsiteX1" fmla="*/ 2286000 w 2286000"/>
                  <a:gd name="connsiteY1" fmla="*/ 0 h 1507703"/>
                  <a:gd name="connsiteX2" fmla="*/ 2286000 w 2286000"/>
                  <a:gd name="connsiteY2" fmla="*/ 1507703 h 1507703"/>
                  <a:gd name="connsiteX3" fmla="*/ 0 w 2286000"/>
                  <a:gd name="connsiteY3" fmla="*/ 1507703 h 1507703"/>
                  <a:gd name="connsiteX0" fmla="*/ 0 w 2286000"/>
                  <a:gd name="connsiteY0" fmla="*/ 0 h 1507703"/>
                  <a:gd name="connsiteX1" fmla="*/ 2286000 w 2286000"/>
                  <a:gd name="connsiteY1" fmla="*/ 0 h 1507703"/>
                  <a:gd name="connsiteX2" fmla="*/ 2286000 w 2286000"/>
                  <a:gd name="connsiteY2" fmla="*/ 1507703 h 1507703"/>
                  <a:gd name="connsiteX3" fmla="*/ 0 w 2286000"/>
                  <a:gd name="connsiteY3" fmla="*/ 1507703 h 1507703"/>
                  <a:gd name="connsiteX4" fmla="*/ 0 w 2286000"/>
                  <a:gd name="connsiteY4" fmla="*/ 0 h 1507703"/>
                  <a:gd name="connsiteX5" fmla="*/ 718959 w 2286000"/>
                  <a:gd name="connsiteY5" fmla="*/ 188463 h 1507703"/>
                  <a:gd name="connsiteX6" fmla="*/ 1284347 w 2286000"/>
                  <a:gd name="connsiteY6" fmla="*/ 188463 h 1507703"/>
                  <a:gd name="connsiteX7" fmla="*/ 1567041 w 2286000"/>
                  <a:gd name="connsiteY7" fmla="*/ 471157 h 1507703"/>
                  <a:gd name="connsiteX8" fmla="*/ 1567041 w 2286000"/>
                  <a:gd name="connsiteY8" fmla="*/ 1319240 h 1507703"/>
                  <a:gd name="connsiteX9" fmla="*/ 718959 w 2286000"/>
                  <a:gd name="connsiteY9" fmla="*/ 1319240 h 1507703"/>
                  <a:gd name="connsiteX10" fmla="*/ 718959 w 2286000"/>
                  <a:gd name="connsiteY10" fmla="*/ 188463 h 1507703"/>
                  <a:gd name="connsiteX0" fmla="*/ 718959 w 2286000"/>
                  <a:gd name="connsiteY0" fmla="*/ 188463 h 1507703"/>
                  <a:gd name="connsiteX1" fmla="*/ 1284347 w 2286000"/>
                  <a:gd name="connsiteY1" fmla="*/ 188463 h 1507703"/>
                  <a:gd name="connsiteX2" fmla="*/ 1284347 w 2286000"/>
                  <a:gd name="connsiteY2" fmla="*/ 471157 h 1507703"/>
                  <a:gd name="connsiteX3" fmla="*/ 1567041 w 2286000"/>
                  <a:gd name="connsiteY3" fmla="*/ 471157 h 1507703"/>
                  <a:gd name="connsiteX4" fmla="*/ 1567041 w 2286000"/>
                  <a:gd name="connsiteY4" fmla="*/ 1319240 h 1507703"/>
                  <a:gd name="connsiteX5" fmla="*/ 718959 w 2286000"/>
                  <a:gd name="connsiteY5" fmla="*/ 1319240 h 1507703"/>
                  <a:gd name="connsiteX6" fmla="*/ 718959 w 2286000"/>
                  <a:gd name="connsiteY6" fmla="*/ 188463 h 1507703"/>
                  <a:gd name="connsiteX0" fmla="*/ 1284347 w 2286000"/>
                  <a:gd name="connsiteY0" fmla="*/ 188463 h 1507703"/>
                  <a:gd name="connsiteX1" fmla="*/ 1284347 w 2286000"/>
                  <a:gd name="connsiteY1" fmla="*/ 471157 h 1507703"/>
                  <a:gd name="connsiteX2" fmla="*/ 1567041 w 2286000"/>
                  <a:gd name="connsiteY2" fmla="*/ 471157 h 1507703"/>
                  <a:gd name="connsiteX3" fmla="*/ 1284347 w 2286000"/>
                  <a:gd name="connsiteY3" fmla="*/ 188463 h 1507703"/>
                  <a:gd name="connsiteX0" fmla="*/ 718959 w 2286000"/>
                  <a:gd name="connsiteY0" fmla="*/ 188463 h 1507703"/>
                  <a:gd name="connsiteX1" fmla="*/ 1284347 w 2286000"/>
                  <a:gd name="connsiteY1" fmla="*/ 188463 h 1507703"/>
                  <a:gd name="connsiteX2" fmla="*/ 1567041 w 2286000"/>
                  <a:gd name="connsiteY2" fmla="*/ 471157 h 1507703"/>
                  <a:gd name="connsiteX3" fmla="*/ 1567041 w 2286000"/>
                  <a:gd name="connsiteY3" fmla="*/ 1319240 h 1507703"/>
                  <a:gd name="connsiteX4" fmla="*/ 718959 w 2286000"/>
                  <a:gd name="connsiteY4" fmla="*/ 1319240 h 1507703"/>
                  <a:gd name="connsiteX5" fmla="*/ 718959 w 2286000"/>
                  <a:gd name="connsiteY5" fmla="*/ 188463 h 1507703"/>
                  <a:gd name="connsiteX6" fmla="*/ 1567041 w 2286000"/>
                  <a:gd name="connsiteY6" fmla="*/ 471157 h 1507703"/>
                  <a:gd name="connsiteX7" fmla="*/ 1284347 w 2286000"/>
                  <a:gd name="connsiteY7" fmla="*/ 471157 h 1507703"/>
                  <a:gd name="connsiteX8" fmla="*/ 1284347 w 2286000"/>
                  <a:gd name="connsiteY8" fmla="*/ 188463 h 1507703"/>
                  <a:gd name="connsiteX0" fmla="*/ 0 w 2286000"/>
                  <a:gd name="connsiteY0" fmla="*/ 1507703 h 1507703"/>
                  <a:gd name="connsiteX1" fmla="*/ 2286000 w 2286000"/>
                  <a:gd name="connsiteY1" fmla="*/ 1507703 h 1507703"/>
                  <a:gd name="connsiteX2" fmla="*/ 0 w 2286000"/>
                  <a:gd name="connsiteY2" fmla="*/ 1507703 h 1507703"/>
                  <a:gd name="connsiteX0" fmla="*/ 0 w 2377440"/>
                  <a:gd name="connsiteY0" fmla="*/ 0 h 1599143"/>
                  <a:gd name="connsiteX1" fmla="*/ 2286000 w 2377440"/>
                  <a:gd name="connsiteY1" fmla="*/ 0 h 1599143"/>
                  <a:gd name="connsiteX2" fmla="*/ 2286000 w 2377440"/>
                  <a:gd name="connsiteY2" fmla="*/ 1507703 h 1599143"/>
                  <a:gd name="connsiteX3" fmla="*/ 0 w 2377440"/>
                  <a:gd name="connsiteY3" fmla="*/ 1507703 h 1599143"/>
                  <a:gd name="connsiteX4" fmla="*/ 0 w 2377440"/>
                  <a:gd name="connsiteY4" fmla="*/ 0 h 1599143"/>
                  <a:gd name="connsiteX5" fmla="*/ 718959 w 2377440"/>
                  <a:gd name="connsiteY5" fmla="*/ 188463 h 1599143"/>
                  <a:gd name="connsiteX6" fmla="*/ 1284347 w 2377440"/>
                  <a:gd name="connsiteY6" fmla="*/ 188463 h 1599143"/>
                  <a:gd name="connsiteX7" fmla="*/ 1567041 w 2377440"/>
                  <a:gd name="connsiteY7" fmla="*/ 471157 h 1599143"/>
                  <a:gd name="connsiteX8" fmla="*/ 1567041 w 2377440"/>
                  <a:gd name="connsiteY8" fmla="*/ 1319240 h 1599143"/>
                  <a:gd name="connsiteX9" fmla="*/ 718959 w 2377440"/>
                  <a:gd name="connsiteY9" fmla="*/ 1319240 h 1599143"/>
                  <a:gd name="connsiteX10" fmla="*/ 718959 w 2377440"/>
                  <a:gd name="connsiteY10" fmla="*/ 188463 h 1599143"/>
                  <a:gd name="connsiteX0" fmla="*/ 718959 w 2377440"/>
                  <a:gd name="connsiteY0" fmla="*/ 188463 h 1599143"/>
                  <a:gd name="connsiteX1" fmla="*/ 1284347 w 2377440"/>
                  <a:gd name="connsiteY1" fmla="*/ 188463 h 1599143"/>
                  <a:gd name="connsiteX2" fmla="*/ 1284347 w 2377440"/>
                  <a:gd name="connsiteY2" fmla="*/ 471157 h 1599143"/>
                  <a:gd name="connsiteX3" fmla="*/ 1567041 w 2377440"/>
                  <a:gd name="connsiteY3" fmla="*/ 471157 h 1599143"/>
                  <a:gd name="connsiteX4" fmla="*/ 1567041 w 2377440"/>
                  <a:gd name="connsiteY4" fmla="*/ 1319240 h 1599143"/>
                  <a:gd name="connsiteX5" fmla="*/ 718959 w 2377440"/>
                  <a:gd name="connsiteY5" fmla="*/ 1319240 h 1599143"/>
                  <a:gd name="connsiteX6" fmla="*/ 718959 w 2377440"/>
                  <a:gd name="connsiteY6" fmla="*/ 188463 h 1599143"/>
                  <a:gd name="connsiteX0" fmla="*/ 1284347 w 2377440"/>
                  <a:gd name="connsiteY0" fmla="*/ 188463 h 1599143"/>
                  <a:gd name="connsiteX1" fmla="*/ 1284347 w 2377440"/>
                  <a:gd name="connsiteY1" fmla="*/ 471157 h 1599143"/>
                  <a:gd name="connsiteX2" fmla="*/ 1567041 w 2377440"/>
                  <a:gd name="connsiteY2" fmla="*/ 471157 h 1599143"/>
                  <a:gd name="connsiteX3" fmla="*/ 1284347 w 2377440"/>
                  <a:gd name="connsiteY3" fmla="*/ 188463 h 1599143"/>
                  <a:gd name="connsiteX0" fmla="*/ 718959 w 2377440"/>
                  <a:gd name="connsiteY0" fmla="*/ 188463 h 1599143"/>
                  <a:gd name="connsiteX1" fmla="*/ 1284347 w 2377440"/>
                  <a:gd name="connsiteY1" fmla="*/ 188463 h 1599143"/>
                  <a:gd name="connsiteX2" fmla="*/ 1567041 w 2377440"/>
                  <a:gd name="connsiteY2" fmla="*/ 471157 h 1599143"/>
                  <a:gd name="connsiteX3" fmla="*/ 1567041 w 2377440"/>
                  <a:gd name="connsiteY3" fmla="*/ 1319240 h 1599143"/>
                  <a:gd name="connsiteX4" fmla="*/ 718959 w 2377440"/>
                  <a:gd name="connsiteY4" fmla="*/ 1319240 h 1599143"/>
                  <a:gd name="connsiteX5" fmla="*/ 718959 w 2377440"/>
                  <a:gd name="connsiteY5" fmla="*/ 188463 h 1599143"/>
                  <a:gd name="connsiteX6" fmla="*/ 1567041 w 2377440"/>
                  <a:gd name="connsiteY6" fmla="*/ 471157 h 1599143"/>
                  <a:gd name="connsiteX7" fmla="*/ 1284347 w 2377440"/>
                  <a:gd name="connsiteY7" fmla="*/ 471157 h 1599143"/>
                  <a:gd name="connsiteX8" fmla="*/ 1284347 w 2377440"/>
                  <a:gd name="connsiteY8" fmla="*/ 188463 h 1599143"/>
                  <a:gd name="connsiteX0" fmla="*/ 2286000 w 2377440"/>
                  <a:gd name="connsiteY0" fmla="*/ 1507703 h 1599143"/>
                  <a:gd name="connsiteX1" fmla="*/ 0 w 2377440"/>
                  <a:gd name="connsiteY1" fmla="*/ 1507703 h 1599143"/>
                  <a:gd name="connsiteX2" fmla="*/ 2377440 w 2377440"/>
                  <a:gd name="connsiteY2" fmla="*/ 1599143 h 1599143"/>
                  <a:gd name="connsiteX0" fmla="*/ 0 w 2286000"/>
                  <a:gd name="connsiteY0" fmla="*/ 0 h 1507703"/>
                  <a:gd name="connsiteX1" fmla="*/ 2286000 w 2286000"/>
                  <a:gd name="connsiteY1" fmla="*/ 0 h 1507703"/>
                  <a:gd name="connsiteX2" fmla="*/ 2286000 w 2286000"/>
                  <a:gd name="connsiteY2" fmla="*/ 1507703 h 1507703"/>
                  <a:gd name="connsiteX3" fmla="*/ 0 w 2286000"/>
                  <a:gd name="connsiteY3" fmla="*/ 1507703 h 1507703"/>
                  <a:gd name="connsiteX4" fmla="*/ 0 w 2286000"/>
                  <a:gd name="connsiteY4" fmla="*/ 0 h 1507703"/>
                  <a:gd name="connsiteX5" fmla="*/ 718959 w 2286000"/>
                  <a:gd name="connsiteY5" fmla="*/ 188463 h 1507703"/>
                  <a:gd name="connsiteX6" fmla="*/ 1284347 w 2286000"/>
                  <a:gd name="connsiteY6" fmla="*/ 188463 h 1507703"/>
                  <a:gd name="connsiteX7" fmla="*/ 1567041 w 2286000"/>
                  <a:gd name="connsiteY7" fmla="*/ 471157 h 1507703"/>
                  <a:gd name="connsiteX8" fmla="*/ 1567041 w 2286000"/>
                  <a:gd name="connsiteY8" fmla="*/ 1319240 h 1507703"/>
                  <a:gd name="connsiteX9" fmla="*/ 718959 w 2286000"/>
                  <a:gd name="connsiteY9" fmla="*/ 1319240 h 1507703"/>
                  <a:gd name="connsiteX10" fmla="*/ 718959 w 2286000"/>
                  <a:gd name="connsiteY10" fmla="*/ 188463 h 1507703"/>
                  <a:gd name="connsiteX0" fmla="*/ 718959 w 2286000"/>
                  <a:gd name="connsiteY0" fmla="*/ 188463 h 1507703"/>
                  <a:gd name="connsiteX1" fmla="*/ 1284347 w 2286000"/>
                  <a:gd name="connsiteY1" fmla="*/ 188463 h 1507703"/>
                  <a:gd name="connsiteX2" fmla="*/ 1284347 w 2286000"/>
                  <a:gd name="connsiteY2" fmla="*/ 471157 h 1507703"/>
                  <a:gd name="connsiteX3" fmla="*/ 1567041 w 2286000"/>
                  <a:gd name="connsiteY3" fmla="*/ 471157 h 1507703"/>
                  <a:gd name="connsiteX4" fmla="*/ 1567041 w 2286000"/>
                  <a:gd name="connsiteY4" fmla="*/ 1319240 h 1507703"/>
                  <a:gd name="connsiteX5" fmla="*/ 718959 w 2286000"/>
                  <a:gd name="connsiteY5" fmla="*/ 1319240 h 1507703"/>
                  <a:gd name="connsiteX6" fmla="*/ 718959 w 2286000"/>
                  <a:gd name="connsiteY6" fmla="*/ 188463 h 1507703"/>
                  <a:gd name="connsiteX0" fmla="*/ 1284347 w 2286000"/>
                  <a:gd name="connsiteY0" fmla="*/ 188463 h 1507703"/>
                  <a:gd name="connsiteX1" fmla="*/ 1284347 w 2286000"/>
                  <a:gd name="connsiteY1" fmla="*/ 471157 h 1507703"/>
                  <a:gd name="connsiteX2" fmla="*/ 1567041 w 2286000"/>
                  <a:gd name="connsiteY2" fmla="*/ 471157 h 1507703"/>
                  <a:gd name="connsiteX3" fmla="*/ 1284347 w 2286000"/>
                  <a:gd name="connsiteY3" fmla="*/ 188463 h 1507703"/>
                  <a:gd name="connsiteX0" fmla="*/ 718959 w 2286000"/>
                  <a:gd name="connsiteY0" fmla="*/ 188463 h 1507703"/>
                  <a:gd name="connsiteX1" fmla="*/ 1284347 w 2286000"/>
                  <a:gd name="connsiteY1" fmla="*/ 188463 h 1507703"/>
                  <a:gd name="connsiteX2" fmla="*/ 1567041 w 2286000"/>
                  <a:gd name="connsiteY2" fmla="*/ 471157 h 1507703"/>
                  <a:gd name="connsiteX3" fmla="*/ 1567041 w 2286000"/>
                  <a:gd name="connsiteY3" fmla="*/ 1319240 h 1507703"/>
                  <a:gd name="connsiteX4" fmla="*/ 718959 w 2286000"/>
                  <a:gd name="connsiteY4" fmla="*/ 1319240 h 1507703"/>
                  <a:gd name="connsiteX5" fmla="*/ 718959 w 2286000"/>
                  <a:gd name="connsiteY5" fmla="*/ 188463 h 1507703"/>
                  <a:gd name="connsiteX6" fmla="*/ 1567041 w 2286000"/>
                  <a:gd name="connsiteY6" fmla="*/ 471157 h 1507703"/>
                  <a:gd name="connsiteX7" fmla="*/ 1284347 w 2286000"/>
                  <a:gd name="connsiteY7" fmla="*/ 471157 h 1507703"/>
                  <a:gd name="connsiteX8" fmla="*/ 1284347 w 2286000"/>
                  <a:gd name="connsiteY8" fmla="*/ 188463 h 1507703"/>
                  <a:gd name="connsiteX0" fmla="*/ 2286000 w 2286000"/>
                  <a:gd name="connsiteY0" fmla="*/ 1507703 h 1507703"/>
                  <a:gd name="connsiteX1" fmla="*/ 0 w 2286000"/>
                  <a:gd name="connsiteY1" fmla="*/ 1507703 h 1507703"/>
                  <a:gd name="connsiteX0" fmla="*/ 0 w 2286000"/>
                  <a:gd name="connsiteY0" fmla="*/ 0 h 1507703"/>
                  <a:gd name="connsiteX1" fmla="*/ 2286000 w 2286000"/>
                  <a:gd name="connsiteY1" fmla="*/ 0 h 1507703"/>
                  <a:gd name="connsiteX2" fmla="*/ 2286000 w 2286000"/>
                  <a:gd name="connsiteY2" fmla="*/ 1507703 h 1507703"/>
                  <a:gd name="connsiteX3" fmla="*/ 0 w 2286000"/>
                  <a:gd name="connsiteY3" fmla="*/ 1507703 h 1507703"/>
                  <a:gd name="connsiteX4" fmla="*/ 0 w 2286000"/>
                  <a:gd name="connsiteY4" fmla="*/ 0 h 1507703"/>
                  <a:gd name="connsiteX5" fmla="*/ 718959 w 2286000"/>
                  <a:gd name="connsiteY5" fmla="*/ 188463 h 1507703"/>
                  <a:gd name="connsiteX6" fmla="*/ 1284347 w 2286000"/>
                  <a:gd name="connsiteY6" fmla="*/ 188463 h 1507703"/>
                  <a:gd name="connsiteX7" fmla="*/ 1567041 w 2286000"/>
                  <a:gd name="connsiteY7" fmla="*/ 471157 h 1507703"/>
                  <a:gd name="connsiteX8" fmla="*/ 1567041 w 2286000"/>
                  <a:gd name="connsiteY8" fmla="*/ 1319240 h 1507703"/>
                  <a:gd name="connsiteX9" fmla="*/ 718959 w 2286000"/>
                  <a:gd name="connsiteY9" fmla="*/ 1319240 h 1507703"/>
                  <a:gd name="connsiteX10" fmla="*/ 718959 w 2286000"/>
                  <a:gd name="connsiteY10" fmla="*/ 188463 h 1507703"/>
                  <a:gd name="connsiteX0" fmla="*/ 718959 w 2286000"/>
                  <a:gd name="connsiteY0" fmla="*/ 188463 h 1507703"/>
                  <a:gd name="connsiteX1" fmla="*/ 1284347 w 2286000"/>
                  <a:gd name="connsiteY1" fmla="*/ 188463 h 1507703"/>
                  <a:gd name="connsiteX2" fmla="*/ 1284347 w 2286000"/>
                  <a:gd name="connsiteY2" fmla="*/ 471157 h 1507703"/>
                  <a:gd name="connsiteX3" fmla="*/ 1567041 w 2286000"/>
                  <a:gd name="connsiteY3" fmla="*/ 471157 h 1507703"/>
                  <a:gd name="connsiteX4" fmla="*/ 1567041 w 2286000"/>
                  <a:gd name="connsiteY4" fmla="*/ 1319240 h 1507703"/>
                  <a:gd name="connsiteX5" fmla="*/ 718959 w 2286000"/>
                  <a:gd name="connsiteY5" fmla="*/ 1319240 h 1507703"/>
                  <a:gd name="connsiteX6" fmla="*/ 718959 w 2286000"/>
                  <a:gd name="connsiteY6" fmla="*/ 188463 h 1507703"/>
                  <a:gd name="connsiteX0" fmla="*/ 1284347 w 2286000"/>
                  <a:gd name="connsiteY0" fmla="*/ 188463 h 1507703"/>
                  <a:gd name="connsiteX1" fmla="*/ 1284347 w 2286000"/>
                  <a:gd name="connsiteY1" fmla="*/ 471157 h 1507703"/>
                  <a:gd name="connsiteX2" fmla="*/ 1567041 w 2286000"/>
                  <a:gd name="connsiteY2" fmla="*/ 471157 h 1507703"/>
                  <a:gd name="connsiteX3" fmla="*/ 1284347 w 2286000"/>
                  <a:gd name="connsiteY3" fmla="*/ 188463 h 1507703"/>
                  <a:gd name="connsiteX0" fmla="*/ 718959 w 2286000"/>
                  <a:gd name="connsiteY0" fmla="*/ 188463 h 1507703"/>
                  <a:gd name="connsiteX1" fmla="*/ 1284347 w 2286000"/>
                  <a:gd name="connsiteY1" fmla="*/ 188463 h 1507703"/>
                  <a:gd name="connsiteX2" fmla="*/ 1567041 w 2286000"/>
                  <a:gd name="connsiteY2" fmla="*/ 471157 h 1507703"/>
                  <a:gd name="connsiteX3" fmla="*/ 1567041 w 2286000"/>
                  <a:gd name="connsiteY3" fmla="*/ 1319240 h 1507703"/>
                  <a:gd name="connsiteX4" fmla="*/ 718959 w 2286000"/>
                  <a:gd name="connsiteY4" fmla="*/ 1319240 h 1507703"/>
                  <a:gd name="connsiteX5" fmla="*/ 718959 w 2286000"/>
                  <a:gd name="connsiteY5" fmla="*/ 188463 h 1507703"/>
                  <a:gd name="connsiteX6" fmla="*/ 1567041 w 2286000"/>
                  <a:gd name="connsiteY6" fmla="*/ 471157 h 1507703"/>
                  <a:gd name="connsiteX7" fmla="*/ 1284347 w 2286000"/>
                  <a:gd name="connsiteY7" fmla="*/ 471157 h 1507703"/>
                  <a:gd name="connsiteX8" fmla="*/ 1284347 w 2286000"/>
                  <a:gd name="connsiteY8" fmla="*/ 188463 h 1507703"/>
                  <a:gd name="connsiteX0" fmla="*/ 2286000 w 2286000"/>
                  <a:gd name="connsiteY0" fmla="*/ 1507703 h 1507703"/>
                  <a:gd name="connsiteX1" fmla="*/ 0 w 2286000"/>
                  <a:gd name="connsiteY1" fmla="*/ 1507703 h 1507703"/>
                  <a:gd name="connsiteX0" fmla="*/ 0 w 2286000"/>
                  <a:gd name="connsiteY0" fmla="*/ 1507703 h 1507703"/>
                  <a:gd name="connsiteX1" fmla="*/ 2286000 w 2286000"/>
                  <a:gd name="connsiteY1" fmla="*/ 0 h 1507703"/>
                  <a:gd name="connsiteX2" fmla="*/ 2286000 w 2286000"/>
                  <a:gd name="connsiteY2" fmla="*/ 1507703 h 1507703"/>
                  <a:gd name="connsiteX3" fmla="*/ 0 w 2286000"/>
                  <a:gd name="connsiteY3" fmla="*/ 1507703 h 1507703"/>
                  <a:gd name="connsiteX4" fmla="*/ 718959 w 2286000"/>
                  <a:gd name="connsiteY4" fmla="*/ 188463 h 1507703"/>
                  <a:gd name="connsiteX5" fmla="*/ 1284347 w 2286000"/>
                  <a:gd name="connsiteY5" fmla="*/ 188463 h 1507703"/>
                  <a:gd name="connsiteX6" fmla="*/ 1567041 w 2286000"/>
                  <a:gd name="connsiteY6" fmla="*/ 471157 h 1507703"/>
                  <a:gd name="connsiteX7" fmla="*/ 1567041 w 2286000"/>
                  <a:gd name="connsiteY7" fmla="*/ 1319240 h 1507703"/>
                  <a:gd name="connsiteX8" fmla="*/ 718959 w 2286000"/>
                  <a:gd name="connsiteY8" fmla="*/ 1319240 h 1507703"/>
                  <a:gd name="connsiteX9" fmla="*/ 718959 w 2286000"/>
                  <a:gd name="connsiteY9" fmla="*/ 188463 h 1507703"/>
                  <a:gd name="connsiteX0" fmla="*/ 718959 w 2286000"/>
                  <a:gd name="connsiteY0" fmla="*/ 188463 h 1507703"/>
                  <a:gd name="connsiteX1" fmla="*/ 1284347 w 2286000"/>
                  <a:gd name="connsiteY1" fmla="*/ 188463 h 1507703"/>
                  <a:gd name="connsiteX2" fmla="*/ 1284347 w 2286000"/>
                  <a:gd name="connsiteY2" fmla="*/ 471157 h 1507703"/>
                  <a:gd name="connsiteX3" fmla="*/ 1567041 w 2286000"/>
                  <a:gd name="connsiteY3" fmla="*/ 471157 h 1507703"/>
                  <a:gd name="connsiteX4" fmla="*/ 1567041 w 2286000"/>
                  <a:gd name="connsiteY4" fmla="*/ 1319240 h 1507703"/>
                  <a:gd name="connsiteX5" fmla="*/ 718959 w 2286000"/>
                  <a:gd name="connsiteY5" fmla="*/ 1319240 h 1507703"/>
                  <a:gd name="connsiteX6" fmla="*/ 718959 w 2286000"/>
                  <a:gd name="connsiteY6" fmla="*/ 188463 h 1507703"/>
                  <a:gd name="connsiteX0" fmla="*/ 1284347 w 2286000"/>
                  <a:gd name="connsiteY0" fmla="*/ 188463 h 1507703"/>
                  <a:gd name="connsiteX1" fmla="*/ 1284347 w 2286000"/>
                  <a:gd name="connsiteY1" fmla="*/ 471157 h 1507703"/>
                  <a:gd name="connsiteX2" fmla="*/ 1567041 w 2286000"/>
                  <a:gd name="connsiteY2" fmla="*/ 471157 h 1507703"/>
                  <a:gd name="connsiteX3" fmla="*/ 1284347 w 2286000"/>
                  <a:gd name="connsiteY3" fmla="*/ 188463 h 1507703"/>
                  <a:gd name="connsiteX0" fmla="*/ 718959 w 2286000"/>
                  <a:gd name="connsiteY0" fmla="*/ 188463 h 1507703"/>
                  <a:gd name="connsiteX1" fmla="*/ 1284347 w 2286000"/>
                  <a:gd name="connsiteY1" fmla="*/ 188463 h 1507703"/>
                  <a:gd name="connsiteX2" fmla="*/ 1567041 w 2286000"/>
                  <a:gd name="connsiteY2" fmla="*/ 471157 h 1507703"/>
                  <a:gd name="connsiteX3" fmla="*/ 1567041 w 2286000"/>
                  <a:gd name="connsiteY3" fmla="*/ 1319240 h 1507703"/>
                  <a:gd name="connsiteX4" fmla="*/ 718959 w 2286000"/>
                  <a:gd name="connsiteY4" fmla="*/ 1319240 h 1507703"/>
                  <a:gd name="connsiteX5" fmla="*/ 718959 w 2286000"/>
                  <a:gd name="connsiteY5" fmla="*/ 188463 h 1507703"/>
                  <a:gd name="connsiteX6" fmla="*/ 1567041 w 2286000"/>
                  <a:gd name="connsiteY6" fmla="*/ 471157 h 1507703"/>
                  <a:gd name="connsiteX7" fmla="*/ 1284347 w 2286000"/>
                  <a:gd name="connsiteY7" fmla="*/ 471157 h 1507703"/>
                  <a:gd name="connsiteX8" fmla="*/ 1284347 w 2286000"/>
                  <a:gd name="connsiteY8" fmla="*/ 188463 h 1507703"/>
                  <a:gd name="connsiteX0" fmla="*/ 2286000 w 2286000"/>
                  <a:gd name="connsiteY0" fmla="*/ 1507703 h 1507703"/>
                  <a:gd name="connsiteX1" fmla="*/ 0 w 2286000"/>
                  <a:gd name="connsiteY1" fmla="*/ 1507703 h 1507703"/>
                  <a:gd name="connsiteX0" fmla="*/ 0 w 2286000"/>
                  <a:gd name="connsiteY0" fmla="*/ 1319240 h 1319240"/>
                  <a:gd name="connsiteX1" fmla="*/ 2286000 w 2286000"/>
                  <a:gd name="connsiteY1" fmla="*/ 1319240 h 1319240"/>
                  <a:gd name="connsiteX2" fmla="*/ 0 w 2286000"/>
                  <a:gd name="connsiteY2" fmla="*/ 1319240 h 1319240"/>
                  <a:gd name="connsiteX3" fmla="*/ 718959 w 2286000"/>
                  <a:gd name="connsiteY3" fmla="*/ 0 h 1319240"/>
                  <a:gd name="connsiteX4" fmla="*/ 1284347 w 2286000"/>
                  <a:gd name="connsiteY4" fmla="*/ 0 h 1319240"/>
                  <a:gd name="connsiteX5" fmla="*/ 1567041 w 2286000"/>
                  <a:gd name="connsiteY5" fmla="*/ 282694 h 1319240"/>
                  <a:gd name="connsiteX6" fmla="*/ 1567041 w 2286000"/>
                  <a:gd name="connsiteY6" fmla="*/ 1130777 h 1319240"/>
                  <a:gd name="connsiteX7" fmla="*/ 718959 w 2286000"/>
                  <a:gd name="connsiteY7" fmla="*/ 1130777 h 1319240"/>
                  <a:gd name="connsiteX8" fmla="*/ 718959 w 2286000"/>
                  <a:gd name="connsiteY8" fmla="*/ 0 h 1319240"/>
                  <a:gd name="connsiteX0" fmla="*/ 718959 w 2286000"/>
                  <a:gd name="connsiteY0" fmla="*/ 0 h 1319240"/>
                  <a:gd name="connsiteX1" fmla="*/ 1284347 w 2286000"/>
                  <a:gd name="connsiteY1" fmla="*/ 0 h 1319240"/>
                  <a:gd name="connsiteX2" fmla="*/ 1284347 w 2286000"/>
                  <a:gd name="connsiteY2" fmla="*/ 282694 h 1319240"/>
                  <a:gd name="connsiteX3" fmla="*/ 1567041 w 2286000"/>
                  <a:gd name="connsiteY3" fmla="*/ 282694 h 1319240"/>
                  <a:gd name="connsiteX4" fmla="*/ 1567041 w 2286000"/>
                  <a:gd name="connsiteY4" fmla="*/ 1130777 h 1319240"/>
                  <a:gd name="connsiteX5" fmla="*/ 718959 w 2286000"/>
                  <a:gd name="connsiteY5" fmla="*/ 1130777 h 1319240"/>
                  <a:gd name="connsiteX6" fmla="*/ 718959 w 2286000"/>
                  <a:gd name="connsiteY6" fmla="*/ 0 h 1319240"/>
                  <a:gd name="connsiteX0" fmla="*/ 1284347 w 2286000"/>
                  <a:gd name="connsiteY0" fmla="*/ 0 h 1319240"/>
                  <a:gd name="connsiteX1" fmla="*/ 1284347 w 2286000"/>
                  <a:gd name="connsiteY1" fmla="*/ 282694 h 1319240"/>
                  <a:gd name="connsiteX2" fmla="*/ 1567041 w 2286000"/>
                  <a:gd name="connsiteY2" fmla="*/ 282694 h 1319240"/>
                  <a:gd name="connsiteX3" fmla="*/ 1284347 w 2286000"/>
                  <a:gd name="connsiteY3" fmla="*/ 0 h 1319240"/>
                  <a:gd name="connsiteX0" fmla="*/ 718959 w 2286000"/>
                  <a:gd name="connsiteY0" fmla="*/ 0 h 1319240"/>
                  <a:gd name="connsiteX1" fmla="*/ 1284347 w 2286000"/>
                  <a:gd name="connsiteY1" fmla="*/ 0 h 1319240"/>
                  <a:gd name="connsiteX2" fmla="*/ 1567041 w 2286000"/>
                  <a:gd name="connsiteY2" fmla="*/ 282694 h 1319240"/>
                  <a:gd name="connsiteX3" fmla="*/ 1567041 w 2286000"/>
                  <a:gd name="connsiteY3" fmla="*/ 1130777 h 1319240"/>
                  <a:gd name="connsiteX4" fmla="*/ 718959 w 2286000"/>
                  <a:gd name="connsiteY4" fmla="*/ 1130777 h 1319240"/>
                  <a:gd name="connsiteX5" fmla="*/ 718959 w 2286000"/>
                  <a:gd name="connsiteY5" fmla="*/ 0 h 1319240"/>
                  <a:gd name="connsiteX6" fmla="*/ 1567041 w 2286000"/>
                  <a:gd name="connsiteY6" fmla="*/ 282694 h 1319240"/>
                  <a:gd name="connsiteX7" fmla="*/ 1284347 w 2286000"/>
                  <a:gd name="connsiteY7" fmla="*/ 282694 h 1319240"/>
                  <a:gd name="connsiteX8" fmla="*/ 1284347 w 2286000"/>
                  <a:gd name="connsiteY8" fmla="*/ 0 h 1319240"/>
                  <a:gd name="connsiteX0" fmla="*/ 2286000 w 2286000"/>
                  <a:gd name="connsiteY0" fmla="*/ 1319240 h 1319240"/>
                  <a:gd name="connsiteX1" fmla="*/ 0 w 2286000"/>
                  <a:gd name="connsiteY1" fmla="*/ 1319240 h 1319240"/>
                  <a:gd name="connsiteX0" fmla="*/ 0 w 2286000"/>
                  <a:gd name="connsiteY0" fmla="*/ 1319240 h 1319240"/>
                  <a:gd name="connsiteX1" fmla="*/ 2286000 w 2286000"/>
                  <a:gd name="connsiteY1" fmla="*/ 1319240 h 1319240"/>
                  <a:gd name="connsiteX2" fmla="*/ 0 w 2286000"/>
                  <a:gd name="connsiteY2" fmla="*/ 1319240 h 1319240"/>
                  <a:gd name="connsiteX3" fmla="*/ 718959 w 2286000"/>
                  <a:gd name="connsiteY3" fmla="*/ 0 h 1319240"/>
                  <a:gd name="connsiteX4" fmla="*/ 1284347 w 2286000"/>
                  <a:gd name="connsiteY4" fmla="*/ 0 h 1319240"/>
                  <a:gd name="connsiteX5" fmla="*/ 1567041 w 2286000"/>
                  <a:gd name="connsiteY5" fmla="*/ 282694 h 1319240"/>
                  <a:gd name="connsiteX6" fmla="*/ 1567041 w 2286000"/>
                  <a:gd name="connsiteY6" fmla="*/ 1130777 h 1319240"/>
                  <a:gd name="connsiteX7" fmla="*/ 718959 w 2286000"/>
                  <a:gd name="connsiteY7" fmla="*/ 1130777 h 1319240"/>
                  <a:gd name="connsiteX8" fmla="*/ 718959 w 2286000"/>
                  <a:gd name="connsiteY8" fmla="*/ 0 h 1319240"/>
                  <a:gd name="connsiteX0" fmla="*/ 718959 w 2286000"/>
                  <a:gd name="connsiteY0" fmla="*/ 0 h 1319240"/>
                  <a:gd name="connsiteX1" fmla="*/ 1284347 w 2286000"/>
                  <a:gd name="connsiteY1" fmla="*/ 0 h 1319240"/>
                  <a:gd name="connsiteX2" fmla="*/ 1284347 w 2286000"/>
                  <a:gd name="connsiteY2" fmla="*/ 282694 h 1319240"/>
                  <a:gd name="connsiteX3" fmla="*/ 1567041 w 2286000"/>
                  <a:gd name="connsiteY3" fmla="*/ 282694 h 1319240"/>
                  <a:gd name="connsiteX4" fmla="*/ 1567041 w 2286000"/>
                  <a:gd name="connsiteY4" fmla="*/ 1130777 h 1319240"/>
                  <a:gd name="connsiteX5" fmla="*/ 718959 w 2286000"/>
                  <a:gd name="connsiteY5" fmla="*/ 1130777 h 1319240"/>
                  <a:gd name="connsiteX6" fmla="*/ 718959 w 2286000"/>
                  <a:gd name="connsiteY6" fmla="*/ 0 h 1319240"/>
                  <a:gd name="connsiteX0" fmla="*/ 1284347 w 2286000"/>
                  <a:gd name="connsiteY0" fmla="*/ 0 h 1319240"/>
                  <a:gd name="connsiteX1" fmla="*/ 1284347 w 2286000"/>
                  <a:gd name="connsiteY1" fmla="*/ 282694 h 1319240"/>
                  <a:gd name="connsiteX2" fmla="*/ 1567041 w 2286000"/>
                  <a:gd name="connsiteY2" fmla="*/ 282694 h 1319240"/>
                  <a:gd name="connsiteX3" fmla="*/ 1284347 w 2286000"/>
                  <a:gd name="connsiteY3" fmla="*/ 0 h 1319240"/>
                  <a:gd name="connsiteX0" fmla="*/ 718959 w 2286000"/>
                  <a:gd name="connsiteY0" fmla="*/ 0 h 1319240"/>
                  <a:gd name="connsiteX1" fmla="*/ 1284347 w 2286000"/>
                  <a:gd name="connsiteY1" fmla="*/ 0 h 1319240"/>
                  <a:gd name="connsiteX2" fmla="*/ 1567041 w 2286000"/>
                  <a:gd name="connsiteY2" fmla="*/ 282694 h 1319240"/>
                  <a:gd name="connsiteX3" fmla="*/ 1567041 w 2286000"/>
                  <a:gd name="connsiteY3" fmla="*/ 1130777 h 1319240"/>
                  <a:gd name="connsiteX4" fmla="*/ 718959 w 2286000"/>
                  <a:gd name="connsiteY4" fmla="*/ 1130777 h 1319240"/>
                  <a:gd name="connsiteX5" fmla="*/ 718959 w 2286000"/>
                  <a:gd name="connsiteY5" fmla="*/ 0 h 1319240"/>
                  <a:gd name="connsiteX6" fmla="*/ 1567041 w 2286000"/>
                  <a:gd name="connsiteY6" fmla="*/ 282694 h 1319240"/>
                  <a:gd name="connsiteX7" fmla="*/ 1284347 w 2286000"/>
                  <a:gd name="connsiteY7" fmla="*/ 282694 h 1319240"/>
                  <a:gd name="connsiteX8" fmla="*/ 1284347 w 2286000"/>
                  <a:gd name="connsiteY8" fmla="*/ 0 h 1319240"/>
                  <a:gd name="connsiteX0" fmla="*/ 2286000 w 2286000"/>
                  <a:gd name="connsiteY0" fmla="*/ 1319240 h 1319240"/>
                  <a:gd name="connsiteX1" fmla="*/ 0 w 2286000"/>
                  <a:gd name="connsiteY1" fmla="*/ 1319240 h 1319240"/>
                  <a:gd name="connsiteX2" fmla="*/ 2286000 w 2286000"/>
                  <a:gd name="connsiteY2" fmla="*/ 1319240 h 1319240"/>
                  <a:gd name="connsiteX0" fmla="*/ 0 w 2286000"/>
                  <a:gd name="connsiteY0" fmla="*/ 1319240 h 1519931"/>
                  <a:gd name="connsiteX1" fmla="*/ 2286000 w 2286000"/>
                  <a:gd name="connsiteY1" fmla="*/ 1319240 h 1519931"/>
                  <a:gd name="connsiteX2" fmla="*/ 0 w 2286000"/>
                  <a:gd name="connsiteY2" fmla="*/ 1319240 h 1519931"/>
                  <a:gd name="connsiteX3" fmla="*/ 718959 w 2286000"/>
                  <a:gd name="connsiteY3" fmla="*/ 0 h 1519931"/>
                  <a:gd name="connsiteX4" fmla="*/ 1284347 w 2286000"/>
                  <a:gd name="connsiteY4" fmla="*/ 0 h 1519931"/>
                  <a:gd name="connsiteX5" fmla="*/ 1567041 w 2286000"/>
                  <a:gd name="connsiteY5" fmla="*/ 282694 h 1519931"/>
                  <a:gd name="connsiteX6" fmla="*/ 1567041 w 2286000"/>
                  <a:gd name="connsiteY6" fmla="*/ 1130777 h 1519931"/>
                  <a:gd name="connsiteX7" fmla="*/ 718959 w 2286000"/>
                  <a:gd name="connsiteY7" fmla="*/ 1130777 h 1519931"/>
                  <a:gd name="connsiteX8" fmla="*/ 718959 w 2286000"/>
                  <a:gd name="connsiteY8" fmla="*/ 0 h 1519931"/>
                  <a:gd name="connsiteX0" fmla="*/ 718959 w 2286000"/>
                  <a:gd name="connsiteY0" fmla="*/ 0 h 1519931"/>
                  <a:gd name="connsiteX1" fmla="*/ 1284347 w 2286000"/>
                  <a:gd name="connsiteY1" fmla="*/ 0 h 1519931"/>
                  <a:gd name="connsiteX2" fmla="*/ 1284347 w 2286000"/>
                  <a:gd name="connsiteY2" fmla="*/ 282694 h 1519931"/>
                  <a:gd name="connsiteX3" fmla="*/ 1567041 w 2286000"/>
                  <a:gd name="connsiteY3" fmla="*/ 282694 h 1519931"/>
                  <a:gd name="connsiteX4" fmla="*/ 1567041 w 2286000"/>
                  <a:gd name="connsiteY4" fmla="*/ 1130777 h 1519931"/>
                  <a:gd name="connsiteX5" fmla="*/ 718959 w 2286000"/>
                  <a:gd name="connsiteY5" fmla="*/ 1130777 h 1519931"/>
                  <a:gd name="connsiteX6" fmla="*/ 718959 w 2286000"/>
                  <a:gd name="connsiteY6" fmla="*/ 0 h 1519931"/>
                  <a:gd name="connsiteX0" fmla="*/ 1284347 w 2286000"/>
                  <a:gd name="connsiteY0" fmla="*/ 0 h 1519931"/>
                  <a:gd name="connsiteX1" fmla="*/ 1284347 w 2286000"/>
                  <a:gd name="connsiteY1" fmla="*/ 282694 h 1519931"/>
                  <a:gd name="connsiteX2" fmla="*/ 1567041 w 2286000"/>
                  <a:gd name="connsiteY2" fmla="*/ 282694 h 1519931"/>
                  <a:gd name="connsiteX3" fmla="*/ 1284347 w 2286000"/>
                  <a:gd name="connsiteY3" fmla="*/ 0 h 1519931"/>
                  <a:gd name="connsiteX0" fmla="*/ 718959 w 2286000"/>
                  <a:gd name="connsiteY0" fmla="*/ 0 h 1519931"/>
                  <a:gd name="connsiteX1" fmla="*/ 1284347 w 2286000"/>
                  <a:gd name="connsiteY1" fmla="*/ 0 h 1519931"/>
                  <a:gd name="connsiteX2" fmla="*/ 1567041 w 2286000"/>
                  <a:gd name="connsiteY2" fmla="*/ 282694 h 1519931"/>
                  <a:gd name="connsiteX3" fmla="*/ 1567041 w 2286000"/>
                  <a:gd name="connsiteY3" fmla="*/ 1130777 h 1519931"/>
                  <a:gd name="connsiteX4" fmla="*/ 718959 w 2286000"/>
                  <a:gd name="connsiteY4" fmla="*/ 1130777 h 1519931"/>
                  <a:gd name="connsiteX5" fmla="*/ 718959 w 2286000"/>
                  <a:gd name="connsiteY5" fmla="*/ 0 h 1519931"/>
                  <a:gd name="connsiteX6" fmla="*/ 1567041 w 2286000"/>
                  <a:gd name="connsiteY6" fmla="*/ 282694 h 1519931"/>
                  <a:gd name="connsiteX7" fmla="*/ 1284347 w 2286000"/>
                  <a:gd name="connsiteY7" fmla="*/ 282694 h 1519931"/>
                  <a:gd name="connsiteX8" fmla="*/ 1284347 w 2286000"/>
                  <a:gd name="connsiteY8" fmla="*/ 0 h 1519931"/>
                  <a:gd name="connsiteX0" fmla="*/ 2286000 w 2286000"/>
                  <a:gd name="connsiteY0" fmla="*/ 1319240 h 1519931"/>
                  <a:gd name="connsiteX1" fmla="*/ 0 w 2286000"/>
                  <a:gd name="connsiteY1" fmla="*/ 1319240 h 1519931"/>
                  <a:gd name="connsiteX2" fmla="*/ 2286000 w 2286000"/>
                  <a:gd name="connsiteY2" fmla="*/ 1319240 h 1519931"/>
                  <a:gd name="connsiteX0" fmla="*/ 0 w 2286000"/>
                  <a:gd name="connsiteY0" fmla="*/ 1319240 h 1519931"/>
                  <a:gd name="connsiteX1" fmla="*/ 2286000 w 2286000"/>
                  <a:gd name="connsiteY1" fmla="*/ 1319240 h 1519931"/>
                  <a:gd name="connsiteX2" fmla="*/ 0 w 2286000"/>
                  <a:gd name="connsiteY2" fmla="*/ 1319240 h 1519931"/>
                  <a:gd name="connsiteX3" fmla="*/ 718959 w 2286000"/>
                  <a:gd name="connsiteY3" fmla="*/ 0 h 1519931"/>
                  <a:gd name="connsiteX4" fmla="*/ 1284347 w 2286000"/>
                  <a:gd name="connsiteY4" fmla="*/ 0 h 1519931"/>
                  <a:gd name="connsiteX5" fmla="*/ 1567041 w 2286000"/>
                  <a:gd name="connsiteY5" fmla="*/ 282694 h 1519931"/>
                  <a:gd name="connsiteX6" fmla="*/ 1567041 w 2286000"/>
                  <a:gd name="connsiteY6" fmla="*/ 1130777 h 1519931"/>
                  <a:gd name="connsiteX7" fmla="*/ 718959 w 2286000"/>
                  <a:gd name="connsiteY7" fmla="*/ 1130777 h 1519931"/>
                  <a:gd name="connsiteX8" fmla="*/ 718959 w 2286000"/>
                  <a:gd name="connsiteY8" fmla="*/ 0 h 1519931"/>
                  <a:gd name="connsiteX0" fmla="*/ 718959 w 2286000"/>
                  <a:gd name="connsiteY0" fmla="*/ 0 h 1519931"/>
                  <a:gd name="connsiteX1" fmla="*/ 1284347 w 2286000"/>
                  <a:gd name="connsiteY1" fmla="*/ 0 h 1519931"/>
                  <a:gd name="connsiteX2" fmla="*/ 1284347 w 2286000"/>
                  <a:gd name="connsiteY2" fmla="*/ 282694 h 1519931"/>
                  <a:gd name="connsiteX3" fmla="*/ 1567041 w 2286000"/>
                  <a:gd name="connsiteY3" fmla="*/ 282694 h 1519931"/>
                  <a:gd name="connsiteX4" fmla="*/ 1567041 w 2286000"/>
                  <a:gd name="connsiteY4" fmla="*/ 1130777 h 1519931"/>
                  <a:gd name="connsiteX5" fmla="*/ 718959 w 2286000"/>
                  <a:gd name="connsiteY5" fmla="*/ 1130777 h 1519931"/>
                  <a:gd name="connsiteX6" fmla="*/ 718959 w 2286000"/>
                  <a:gd name="connsiteY6" fmla="*/ 0 h 1519931"/>
                  <a:gd name="connsiteX0" fmla="*/ 1284347 w 2286000"/>
                  <a:gd name="connsiteY0" fmla="*/ 0 h 1519931"/>
                  <a:gd name="connsiteX1" fmla="*/ 1284347 w 2286000"/>
                  <a:gd name="connsiteY1" fmla="*/ 282694 h 1519931"/>
                  <a:gd name="connsiteX2" fmla="*/ 1567041 w 2286000"/>
                  <a:gd name="connsiteY2" fmla="*/ 282694 h 1519931"/>
                  <a:gd name="connsiteX3" fmla="*/ 1284347 w 2286000"/>
                  <a:gd name="connsiteY3" fmla="*/ 0 h 1519931"/>
                  <a:gd name="connsiteX0" fmla="*/ 718959 w 2286000"/>
                  <a:gd name="connsiteY0" fmla="*/ 0 h 1519931"/>
                  <a:gd name="connsiteX1" fmla="*/ 1284347 w 2286000"/>
                  <a:gd name="connsiteY1" fmla="*/ 0 h 1519931"/>
                  <a:gd name="connsiteX2" fmla="*/ 1567041 w 2286000"/>
                  <a:gd name="connsiteY2" fmla="*/ 282694 h 1519931"/>
                  <a:gd name="connsiteX3" fmla="*/ 1567041 w 2286000"/>
                  <a:gd name="connsiteY3" fmla="*/ 1130777 h 1519931"/>
                  <a:gd name="connsiteX4" fmla="*/ 718959 w 2286000"/>
                  <a:gd name="connsiteY4" fmla="*/ 1130777 h 1519931"/>
                  <a:gd name="connsiteX5" fmla="*/ 718959 w 2286000"/>
                  <a:gd name="connsiteY5" fmla="*/ 0 h 1519931"/>
                  <a:gd name="connsiteX6" fmla="*/ 1567041 w 2286000"/>
                  <a:gd name="connsiteY6" fmla="*/ 282694 h 1519931"/>
                  <a:gd name="connsiteX7" fmla="*/ 1284347 w 2286000"/>
                  <a:gd name="connsiteY7" fmla="*/ 282694 h 1519931"/>
                  <a:gd name="connsiteX8" fmla="*/ 1284347 w 2286000"/>
                  <a:gd name="connsiteY8" fmla="*/ 0 h 1519931"/>
                  <a:gd name="connsiteX0" fmla="*/ 2286000 w 2286000"/>
                  <a:gd name="connsiteY0" fmla="*/ 1319240 h 1519931"/>
                  <a:gd name="connsiteX1" fmla="*/ 0 w 2286000"/>
                  <a:gd name="connsiteY1" fmla="*/ 1319240 h 1519931"/>
                  <a:gd name="connsiteX2" fmla="*/ 2286000 w 2286000"/>
                  <a:gd name="connsiteY2" fmla="*/ 1319240 h 1519931"/>
                  <a:gd name="connsiteX0" fmla="*/ 0 w 2292654"/>
                  <a:gd name="connsiteY0" fmla="*/ 1319240 h 1430494"/>
                  <a:gd name="connsiteX1" fmla="*/ 2286000 w 2292654"/>
                  <a:gd name="connsiteY1" fmla="*/ 1319240 h 1430494"/>
                  <a:gd name="connsiteX2" fmla="*/ 1957838 w 2292654"/>
                  <a:gd name="connsiteY2" fmla="*/ 1360983 h 1430494"/>
                  <a:gd name="connsiteX3" fmla="*/ 0 w 2292654"/>
                  <a:gd name="connsiteY3" fmla="*/ 1319240 h 1430494"/>
                  <a:gd name="connsiteX4" fmla="*/ 718959 w 2292654"/>
                  <a:gd name="connsiteY4" fmla="*/ 0 h 1430494"/>
                  <a:gd name="connsiteX5" fmla="*/ 1284347 w 2292654"/>
                  <a:gd name="connsiteY5" fmla="*/ 0 h 1430494"/>
                  <a:gd name="connsiteX6" fmla="*/ 1567041 w 2292654"/>
                  <a:gd name="connsiteY6" fmla="*/ 282694 h 1430494"/>
                  <a:gd name="connsiteX7" fmla="*/ 1567041 w 2292654"/>
                  <a:gd name="connsiteY7" fmla="*/ 1130777 h 1430494"/>
                  <a:gd name="connsiteX8" fmla="*/ 718959 w 2292654"/>
                  <a:gd name="connsiteY8" fmla="*/ 1130777 h 1430494"/>
                  <a:gd name="connsiteX9" fmla="*/ 718959 w 2292654"/>
                  <a:gd name="connsiteY9" fmla="*/ 0 h 1430494"/>
                  <a:gd name="connsiteX0" fmla="*/ 718959 w 2292654"/>
                  <a:gd name="connsiteY0" fmla="*/ 0 h 1430494"/>
                  <a:gd name="connsiteX1" fmla="*/ 1284347 w 2292654"/>
                  <a:gd name="connsiteY1" fmla="*/ 0 h 1430494"/>
                  <a:gd name="connsiteX2" fmla="*/ 1284347 w 2292654"/>
                  <a:gd name="connsiteY2" fmla="*/ 282694 h 1430494"/>
                  <a:gd name="connsiteX3" fmla="*/ 1567041 w 2292654"/>
                  <a:gd name="connsiteY3" fmla="*/ 282694 h 1430494"/>
                  <a:gd name="connsiteX4" fmla="*/ 1567041 w 2292654"/>
                  <a:gd name="connsiteY4" fmla="*/ 1130777 h 1430494"/>
                  <a:gd name="connsiteX5" fmla="*/ 718959 w 2292654"/>
                  <a:gd name="connsiteY5" fmla="*/ 1130777 h 1430494"/>
                  <a:gd name="connsiteX6" fmla="*/ 718959 w 2292654"/>
                  <a:gd name="connsiteY6" fmla="*/ 0 h 1430494"/>
                  <a:gd name="connsiteX0" fmla="*/ 1284347 w 2292654"/>
                  <a:gd name="connsiteY0" fmla="*/ 0 h 1430494"/>
                  <a:gd name="connsiteX1" fmla="*/ 1284347 w 2292654"/>
                  <a:gd name="connsiteY1" fmla="*/ 282694 h 1430494"/>
                  <a:gd name="connsiteX2" fmla="*/ 1567041 w 2292654"/>
                  <a:gd name="connsiteY2" fmla="*/ 282694 h 1430494"/>
                  <a:gd name="connsiteX3" fmla="*/ 1284347 w 2292654"/>
                  <a:gd name="connsiteY3" fmla="*/ 0 h 1430494"/>
                  <a:gd name="connsiteX0" fmla="*/ 718959 w 2292654"/>
                  <a:gd name="connsiteY0" fmla="*/ 0 h 1430494"/>
                  <a:gd name="connsiteX1" fmla="*/ 1284347 w 2292654"/>
                  <a:gd name="connsiteY1" fmla="*/ 0 h 1430494"/>
                  <a:gd name="connsiteX2" fmla="*/ 1567041 w 2292654"/>
                  <a:gd name="connsiteY2" fmla="*/ 282694 h 1430494"/>
                  <a:gd name="connsiteX3" fmla="*/ 1567041 w 2292654"/>
                  <a:gd name="connsiteY3" fmla="*/ 1130777 h 1430494"/>
                  <a:gd name="connsiteX4" fmla="*/ 718959 w 2292654"/>
                  <a:gd name="connsiteY4" fmla="*/ 1130777 h 1430494"/>
                  <a:gd name="connsiteX5" fmla="*/ 718959 w 2292654"/>
                  <a:gd name="connsiteY5" fmla="*/ 0 h 1430494"/>
                  <a:gd name="connsiteX6" fmla="*/ 1567041 w 2292654"/>
                  <a:gd name="connsiteY6" fmla="*/ 282694 h 1430494"/>
                  <a:gd name="connsiteX7" fmla="*/ 1284347 w 2292654"/>
                  <a:gd name="connsiteY7" fmla="*/ 282694 h 1430494"/>
                  <a:gd name="connsiteX8" fmla="*/ 1284347 w 2292654"/>
                  <a:gd name="connsiteY8" fmla="*/ 0 h 1430494"/>
                  <a:gd name="connsiteX0" fmla="*/ 2286000 w 2292654"/>
                  <a:gd name="connsiteY0" fmla="*/ 1319240 h 1430494"/>
                  <a:gd name="connsiteX1" fmla="*/ 0 w 2292654"/>
                  <a:gd name="connsiteY1" fmla="*/ 1319240 h 1430494"/>
                  <a:gd name="connsiteX2" fmla="*/ 2286000 w 2292654"/>
                  <a:gd name="connsiteY2" fmla="*/ 1319240 h 1430494"/>
                  <a:gd name="connsiteX0" fmla="*/ 0 w 2292654"/>
                  <a:gd name="connsiteY0" fmla="*/ 1319240 h 1488573"/>
                  <a:gd name="connsiteX1" fmla="*/ 2286000 w 2292654"/>
                  <a:gd name="connsiteY1" fmla="*/ 1319240 h 1488573"/>
                  <a:gd name="connsiteX2" fmla="*/ 1957838 w 2292654"/>
                  <a:gd name="connsiteY2" fmla="*/ 1360983 h 1488573"/>
                  <a:gd name="connsiteX3" fmla="*/ 0 w 2292654"/>
                  <a:gd name="connsiteY3" fmla="*/ 1319240 h 1488573"/>
                  <a:gd name="connsiteX4" fmla="*/ 718959 w 2292654"/>
                  <a:gd name="connsiteY4" fmla="*/ 0 h 1488573"/>
                  <a:gd name="connsiteX5" fmla="*/ 1284347 w 2292654"/>
                  <a:gd name="connsiteY5" fmla="*/ 0 h 1488573"/>
                  <a:gd name="connsiteX6" fmla="*/ 1567041 w 2292654"/>
                  <a:gd name="connsiteY6" fmla="*/ 282694 h 1488573"/>
                  <a:gd name="connsiteX7" fmla="*/ 1567041 w 2292654"/>
                  <a:gd name="connsiteY7" fmla="*/ 1130777 h 1488573"/>
                  <a:gd name="connsiteX8" fmla="*/ 718959 w 2292654"/>
                  <a:gd name="connsiteY8" fmla="*/ 1130777 h 1488573"/>
                  <a:gd name="connsiteX9" fmla="*/ 718959 w 2292654"/>
                  <a:gd name="connsiteY9" fmla="*/ 0 h 1488573"/>
                  <a:gd name="connsiteX0" fmla="*/ 718959 w 2292654"/>
                  <a:gd name="connsiteY0" fmla="*/ 0 h 1488573"/>
                  <a:gd name="connsiteX1" fmla="*/ 1284347 w 2292654"/>
                  <a:gd name="connsiteY1" fmla="*/ 0 h 1488573"/>
                  <a:gd name="connsiteX2" fmla="*/ 1284347 w 2292654"/>
                  <a:gd name="connsiteY2" fmla="*/ 282694 h 1488573"/>
                  <a:gd name="connsiteX3" fmla="*/ 1567041 w 2292654"/>
                  <a:gd name="connsiteY3" fmla="*/ 282694 h 1488573"/>
                  <a:gd name="connsiteX4" fmla="*/ 1567041 w 2292654"/>
                  <a:gd name="connsiteY4" fmla="*/ 1130777 h 1488573"/>
                  <a:gd name="connsiteX5" fmla="*/ 718959 w 2292654"/>
                  <a:gd name="connsiteY5" fmla="*/ 1130777 h 1488573"/>
                  <a:gd name="connsiteX6" fmla="*/ 718959 w 2292654"/>
                  <a:gd name="connsiteY6" fmla="*/ 0 h 1488573"/>
                  <a:gd name="connsiteX0" fmla="*/ 1284347 w 2292654"/>
                  <a:gd name="connsiteY0" fmla="*/ 0 h 1488573"/>
                  <a:gd name="connsiteX1" fmla="*/ 1284347 w 2292654"/>
                  <a:gd name="connsiteY1" fmla="*/ 282694 h 1488573"/>
                  <a:gd name="connsiteX2" fmla="*/ 1567041 w 2292654"/>
                  <a:gd name="connsiteY2" fmla="*/ 282694 h 1488573"/>
                  <a:gd name="connsiteX3" fmla="*/ 1284347 w 2292654"/>
                  <a:gd name="connsiteY3" fmla="*/ 0 h 1488573"/>
                  <a:gd name="connsiteX0" fmla="*/ 718959 w 2292654"/>
                  <a:gd name="connsiteY0" fmla="*/ 0 h 1488573"/>
                  <a:gd name="connsiteX1" fmla="*/ 1284347 w 2292654"/>
                  <a:gd name="connsiteY1" fmla="*/ 0 h 1488573"/>
                  <a:gd name="connsiteX2" fmla="*/ 1567041 w 2292654"/>
                  <a:gd name="connsiteY2" fmla="*/ 282694 h 1488573"/>
                  <a:gd name="connsiteX3" fmla="*/ 1567041 w 2292654"/>
                  <a:gd name="connsiteY3" fmla="*/ 1130777 h 1488573"/>
                  <a:gd name="connsiteX4" fmla="*/ 718959 w 2292654"/>
                  <a:gd name="connsiteY4" fmla="*/ 1130777 h 1488573"/>
                  <a:gd name="connsiteX5" fmla="*/ 718959 w 2292654"/>
                  <a:gd name="connsiteY5" fmla="*/ 0 h 1488573"/>
                  <a:gd name="connsiteX6" fmla="*/ 1567041 w 2292654"/>
                  <a:gd name="connsiteY6" fmla="*/ 282694 h 1488573"/>
                  <a:gd name="connsiteX7" fmla="*/ 1284347 w 2292654"/>
                  <a:gd name="connsiteY7" fmla="*/ 282694 h 1488573"/>
                  <a:gd name="connsiteX8" fmla="*/ 1284347 w 2292654"/>
                  <a:gd name="connsiteY8" fmla="*/ 0 h 1488573"/>
                  <a:gd name="connsiteX0" fmla="*/ 2286000 w 2292654"/>
                  <a:gd name="connsiteY0" fmla="*/ 1319240 h 1488573"/>
                  <a:gd name="connsiteX1" fmla="*/ 1490133 w 2292654"/>
                  <a:gd name="connsiteY1" fmla="*/ 1488573 h 1488573"/>
                  <a:gd name="connsiteX2" fmla="*/ 2286000 w 2292654"/>
                  <a:gd name="connsiteY2" fmla="*/ 1319240 h 1488573"/>
                  <a:gd name="connsiteX0" fmla="*/ 1238879 w 1567267"/>
                  <a:gd name="connsiteY0" fmla="*/ 1360983 h 1488573"/>
                  <a:gd name="connsiteX1" fmla="*/ 1567041 w 1567267"/>
                  <a:gd name="connsiteY1" fmla="*/ 1319240 h 1488573"/>
                  <a:gd name="connsiteX2" fmla="*/ 1238879 w 1567267"/>
                  <a:gd name="connsiteY2" fmla="*/ 1360983 h 1488573"/>
                  <a:gd name="connsiteX3" fmla="*/ 0 w 1567267"/>
                  <a:gd name="connsiteY3" fmla="*/ 0 h 1488573"/>
                  <a:gd name="connsiteX4" fmla="*/ 565388 w 1567267"/>
                  <a:gd name="connsiteY4" fmla="*/ 0 h 1488573"/>
                  <a:gd name="connsiteX5" fmla="*/ 848082 w 1567267"/>
                  <a:gd name="connsiteY5" fmla="*/ 282694 h 1488573"/>
                  <a:gd name="connsiteX6" fmla="*/ 848082 w 1567267"/>
                  <a:gd name="connsiteY6" fmla="*/ 1130777 h 1488573"/>
                  <a:gd name="connsiteX7" fmla="*/ 0 w 1567267"/>
                  <a:gd name="connsiteY7" fmla="*/ 1130777 h 1488573"/>
                  <a:gd name="connsiteX8" fmla="*/ 0 w 1567267"/>
                  <a:gd name="connsiteY8" fmla="*/ 0 h 1488573"/>
                  <a:gd name="connsiteX0" fmla="*/ 0 w 1567267"/>
                  <a:gd name="connsiteY0" fmla="*/ 0 h 1488573"/>
                  <a:gd name="connsiteX1" fmla="*/ 565388 w 1567267"/>
                  <a:gd name="connsiteY1" fmla="*/ 0 h 1488573"/>
                  <a:gd name="connsiteX2" fmla="*/ 565388 w 1567267"/>
                  <a:gd name="connsiteY2" fmla="*/ 282694 h 1488573"/>
                  <a:gd name="connsiteX3" fmla="*/ 848082 w 1567267"/>
                  <a:gd name="connsiteY3" fmla="*/ 282694 h 1488573"/>
                  <a:gd name="connsiteX4" fmla="*/ 848082 w 1567267"/>
                  <a:gd name="connsiteY4" fmla="*/ 1130777 h 1488573"/>
                  <a:gd name="connsiteX5" fmla="*/ 0 w 1567267"/>
                  <a:gd name="connsiteY5" fmla="*/ 1130777 h 1488573"/>
                  <a:gd name="connsiteX6" fmla="*/ 0 w 1567267"/>
                  <a:gd name="connsiteY6" fmla="*/ 0 h 1488573"/>
                  <a:gd name="connsiteX0" fmla="*/ 565388 w 1567267"/>
                  <a:gd name="connsiteY0" fmla="*/ 0 h 1488573"/>
                  <a:gd name="connsiteX1" fmla="*/ 565388 w 1567267"/>
                  <a:gd name="connsiteY1" fmla="*/ 282694 h 1488573"/>
                  <a:gd name="connsiteX2" fmla="*/ 848082 w 1567267"/>
                  <a:gd name="connsiteY2" fmla="*/ 282694 h 1488573"/>
                  <a:gd name="connsiteX3" fmla="*/ 565388 w 1567267"/>
                  <a:gd name="connsiteY3" fmla="*/ 0 h 1488573"/>
                  <a:gd name="connsiteX0" fmla="*/ 0 w 1567267"/>
                  <a:gd name="connsiteY0" fmla="*/ 0 h 1488573"/>
                  <a:gd name="connsiteX1" fmla="*/ 565388 w 1567267"/>
                  <a:gd name="connsiteY1" fmla="*/ 0 h 1488573"/>
                  <a:gd name="connsiteX2" fmla="*/ 848082 w 1567267"/>
                  <a:gd name="connsiteY2" fmla="*/ 282694 h 1488573"/>
                  <a:gd name="connsiteX3" fmla="*/ 848082 w 1567267"/>
                  <a:gd name="connsiteY3" fmla="*/ 1130777 h 1488573"/>
                  <a:gd name="connsiteX4" fmla="*/ 0 w 1567267"/>
                  <a:gd name="connsiteY4" fmla="*/ 1130777 h 1488573"/>
                  <a:gd name="connsiteX5" fmla="*/ 0 w 1567267"/>
                  <a:gd name="connsiteY5" fmla="*/ 0 h 1488573"/>
                  <a:gd name="connsiteX6" fmla="*/ 848082 w 1567267"/>
                  <a:gd name="connsiteY6" fmla="*/ 282694 h 1488573"/>
                  <a:gd name="connsiteX7" fmla="*/ 565388 w 1567267"/>
                  <a:gd name="connsiteY7" fmla="*/ 282694 h 1488573"/>
                  <a:gd name="connsiteX8" fmla="*/ 565388 w 1567267"/>
                  <a:gd name="connsiteY8" fmla="*/ 0 h 1488573"/>
                  <a:gd name="connsiteX0" fmla="*/ 1567041 w 1567267"/>
                  <a:gd name="connsiteY0" fmla="*/ 1319240 h 1488573"/>
                  <a:gd name="connsiteX1" fmla="*/ 771174 w 1567267"/>
                  <a:gd name="connsiteY1" fmla="*/ 1488573 h 1488573"/>
                  <a:gd name="connsiteX2" fmla="*/ 1567041 w 1567267"/>
                  <a:gd name="connsiteY2" fmla="*/ 1319240 h 1488573"/>
                  <a:gd name="connsiteX0" fmla="*/ 1238879 w 1567267"/>
                  <a:gd name="connsiteY0" fmla="*/ 1360983 h 1499862"/>
                  <a:gd name="connsiteX1" fmla="*/ 1567041 w 1567267"/>
                  <a:gd name="connsiteY1" fmla="*/ 1319240 h 1499862"/>
                  <a:gd name="connsiteX2" fmla="*/ 1238879 w 1567267"/>
                  <a:gd name="connsiteY2" fmla="*/ 1360983 h 1499862"/>
                  <a:gd name="connsiteX3" fmla="*/ 0 w 1567267"/>
                  <a:gd name="connsiteY3" fmla="*/ 0 h 1499862"/>
                  <a:gd name="connsiteX4" fmla="*/ 565388 w 1567267"/>
                  <a:gd name="connsiteY4" fmla="*/ 0 h 1499862"/>
                  <a:gd name="connsiteX5" fmla="*/ 848082 w 1567267"/>
                  <a:gd name="connsiteY5" fmla="*/ 282694 h 1499862"/>
                  <a:gd name="connsiteX6" fmla="*/ 848082 w 1567267"/>
                  <a:gd name="connsiteY6" fmla="*/ 1130777 h 1499862"/>
                  <a:gd name="connsiteX7" fmla="*/ 0 w 1567267"/>
                  <a:gd name="connsiteY7" fmla="*/ 1130777 h 1499862"/>
                  <a:gd name="connsiteX8" fmla="*/ 0 w 1567267"/>
                  <a:gd name="connsiteY8" fmla="*/ 0 h 1499862"/>
                  <a:gd name="connsiteX0" fmla="*/ 0 w 1567267"/>
                  <a:gd name="connsiteY0" fmla="*/ 0 h 1499862"/>
                  <a:gd name="connsiteX1" fmla="*/ 565388 w 1567267"/>
                  <a:gd name="connsiteY1" fmla="*/ 0 h 1499862"/>
                  <a:gd name="connsiteX2" fmla="*/ 565388 w 1567267"/>
                  <a:gd name="connsiteY2" fmla="*/ 282694 h 1499862"/>
                  <a:gd name="connsiteX3" fmla="*/ 848082 w 1567267"/>
                  <a:gd name="connsiteY3" fmla="*/ 282694 h 1499862"/>
                  <a:gd name="connsiteX4" fmla="*/ 848082 w 1567267"/>
                  <a:gd name="connsiteY4" fmla="*/ 1130777 h 1499862"/>
                  <a:gd name="connsiteX5" fmla="*/ 0 w 1567267"/>
                  <a:gd name="connsiteY5" fmla="*/ 1130777 h 1499862"/>
                  <a:gd name="connsiteX6" fmla="*/ 0 w 1567267"/>
                  <a:gd name="connsiteY6" fmla="*/ 0 h 1499862"/>
                  <a:gd name="connsiteX0" fmla="*/ 565388 w 1567267"/>
                  <a:gd name="connsiteY0" fmla="*/ 0 h 1499862"/>
                  <a:gd name="connsiteX1" fmla="*/ 565388 w 1567267"/>
                  <a:gd name="connsiteY1" fmla="*/ 282694 h 1499862"/>
                  <a:gd name="connsiteX2" fmla="*/ 848082 w 1567267"/>
                  <a:gd name="connsiteY2" fmla="*/ 282694 h 1499862"/>
                  <a:gd name="connsiteX3" fmla="*/ 565388 w 1567267"/>
                  <a:gd name="connsiteY3" fmla="*/ 0 h 1499862"/>
                  <a:gd name="connsiteX0" fmla="*/ 0 w 1567267"/>
                  <a:gd name="connsiteY0" fmla="*/ 0 h 1499862"/>
                  <a:gd name="connsiteX1" fmla="*/ 565388 w 1567267"/>
                  <a:gd name="connsiteY1" fmla="*/ 0 h 1499862"/>
                  <a:gd name="connsiteX2" fmla="*/ 848082 w 1567267"/>
                  <a:gd name="connsiteY2" fmla="*/ 282694 h 1499862"/>
                  <a:gd name="connsiteX3" fmla="*/ 848082 w 1567267"/>
                  <a:gd name="connsiteY3" fmla="*/ 1130777 h 1499862"/>
                  <a:gd name="connsiteX4" fmla="*/ 0 w 1567267"/>
                  <a:gd name="connsiteY4" fmla="*/ 1130777 h 1499862"/>
                  <a:gd name="connsiteX5" fmla="*/ 0 w 1567267"/>
                  <a:gd name="connsiteY5" fmla="*/ 0 h 1499862"/>
                  <a:gd name="connsiteX6" fmla="*/ 848082 w 1567267"/>
                  <a:gd name="connsiteY6" fmla="*/ 282694 h 1499862"/>
                  <a:gd name="connsiteX7" fmla="*/ 565388 w 1567267"/>
                  <a:gd name="connsiteY7" fmla="*/ 282694 h 1499862"/>
                  <a:gd name="connsiteX8" fmla="*/ 565388 w 1567267"/>
                  <a:gd name="connsiteY8" fmla="*/ 0 h 1499862"/>
                  <a:gd name="connsiteX0" fmla="*/ 1567041 w 1567267"/>
                  <a:gd name="connsiteY0" fmla="*/ 1319240 h 1499862"/>
                  <a:gd name="connsiteX1" fmla="*/ 432508 w 1567267"/>
                  <a:gd name="connsiteY1" fmla="*/ 1499862 h 1499862"/>
                  <a:gd name="connsiteX2" fmla="*/ 1567041 w 1567267"/>
                  <a:gd name="connsiteY2" fmla="*/ 1319240 h 1499862"/>
                  <a:gd name="connsiteX0" fmla="*/ 1238879 w 1567267"/>
                  <a:gd name="connsiteY0" fmla="*/ 1360983 h 1646617"/>
                  <a:gd name="connsiteX1" fmla="*/ 1567041 w 1567267"/>
                  <a:gd name="connsiteY1" fmla="*/ 1319240 h 1646617"/>
                  <a:gd name="connsiteX2" fmla="*/ 1238879 w 1567267"/>
                  <a:gd name="connsiteY2" fmla="*/ 1360983 h 1646617"/>
                  <a:gd name="connsiteX3" fmla="*/ 0 w 1567267"/>
                  <a:gd name="connsiteY3" fmla="*/ 0 h 1646617"/>
                  <a:gd name="connsiteX4" fmla="*/ 565388 w 1567267"/>
                  <a:gd name="connsiteY4" fmla="*/ 0 h 1646617"/>
                  <a:gd name="connsiteX5" fmla="*/ 848082 w 1567267"/>
                  <a:gd name="connsiteY5" fmla="*/ 282694 h 1646617"/>
                  <a:gd name="connsiteX6" fmla="*/ 848082 w 1567267"/>
                  <a:gd name="connsiteY6" fmla="*/ 1130777 h 1646617"/>
                  <a:gd name="connsiteX7" fmla="*/ 0 w 1567267"/>
                  <a:gd name="connsiteY7" fmla="*/ 1130777 h 1646617"/>
                  <a:gd name="connsiteX8" fmla="*/ 0 w 1567267"/>
                  <a:gd name="connsiteY8" fmla="*/ 0 h 1646617"/>
                  <a:gd name="connsiteX0" fmla="*/ 0 w 1567267"/>
                  <a:gd name="connsiteY0" fmla="*/ 0 h 1646617"/>
                  <a:gd name="connsiteX1" fmla="*/ 565388 w 1567267"/>
                  <a:gd name="connsiteY1" fmla="*/ 0 h 1646617"/>
                  <a:gd name="connsiteX2" fmla="*/ 565388 w 1567267"/>
                  <a:gd name="connsiteY2" fmla="*/ 282694 h 1646617"/>
                  <a:gd name="connsiteX3" fmla="*/ 848082 w 1567267"/>
                  <a:gd name="connsiteY3" fmla="*/ 282694 h 1646617"/>
                  <a:gd name="connsiteX4" fmla="*/ 848082 w 1567267"/>
                  <a:gd name="connsiteY4" fmla="*/ 1130777 h 1646617"/>
                  <a:gd name="connsiteX5" fmla="*/ 0 w 1567267"/>
                  <a:gd name="connsiteY5" fmla="*/ 1130777 h 1646617"/>
                  <a:gd name="connsiteX6" fmla="*/ 0 w 1567267"/>
                  <a:gd name="connsiteY6" fmla="*/ 0 h 1646617"/>
                  <a:gd name="connsiteX0" fmla="*/ 565388 w 1567267"/>
                  <a:gd name="connsiteY0" fmla="*/ 0 h 1646617"/>
                  <a:gd name="connsiteX1" fmla="*/ 565388 w 1567267"/>
                  <a:gd name="connsiteY1" fmla="*/ 282694 h 1646617"/>
                  <a:gd name="connsiteX2" fmla="*/ 848082 w 1567267"/>
                  <a:gd name="connsiteY2" fmla="*/ 282694 h 1646617"/>
                  <a:gd name="connsiteX3" fmla="*/ 565388 w 1567267"/>
                  <a:gd name="connsiteY3" fmla="*/ 0 h 1646617"/>
                  <a:gd name="connsiteX0" fmla="*/ 0 w 1567267"/>
                  <a:gd name="connsiteY0" fmla="*/ 0 h 1646617"/>
                  <a:gd name="connsiteX1" fmla="*/ 565388 w 1567267"/>
                  <a:gd name="connsiteY1" fmla="*/ 0 h 1646617"/>
                  <a:gd name="connsiteX2" fmla="*/ 848082 w 1567267"/>
                  <a:gd name="connsiteY2" fmla="*/ 282694 h 1646617"/>
                  <a:gd name="connsiteX3" fmla="*/ 848082 w 1567267"/>
                  <a:gd name="connsiteY3" fmla="*/ 1130777 h 1646617"/>
                  <a:gd name="connsiteX4" fmla="*/ 0 w 1567267"/>
                  <a:gd name="connsiteY4" fmla="*/ 1130777 h 1646617"/>
                  <a:gd name="connsiteX5" fmla="*/ 0 w 1567267"/>
                  <a:gd name="connsiteY5" fmla="*/ 0 h 1646617"/>
                  <a:gd name="connsiteX6" fmla="*/ 848082 w 1567267"/>
                  <a:gd name="connsiteY6" fmla="*/ 282694 h 1646617"/>
                  <a:gd name="connsiteX7" fmla="*/ 565388 w 1567267"/>
                  <a:gd name="connsiteY7" fmla="*/ 282694 h 1646617"/>
                  <a:gd name="connsiteX8" fmla="*/ 565388 w 1567267"/>
                  <a:gd name="connsiteY8" fmla="*/ 0 h 1646617"/>
                  <a:gd name="connsiteX0" fmla="*/ 1363841 w 1567267"/>
                  <a:gd name="connsiteY0" fmla="*/ 1646617 h 1646617"/>
                  <a:gd name="connsiteX1" fmla="*/ 432508 w 1567267"/>
                  <a:gd name="connsiteY1" fmla="*/ 1499862 h 1646617"/>
                  <a:gd name="connsiteX2" fmla="*/ 1363841 w 1567267"/>
                  <a:gd name="connsiteY2" fmla="*/ 1646617 h 1646617"/>
                  <a:gd name="connsiteX0" fmla="*/ 0 w 1363841"/>
                  <a:gd name="connsiteY0" fmla="*/ 0 h 1646617"/>
                  <a:gd name="connsiteX1" fmla="*/ 565388 w 1363841"/>
                  <a:gd name="connsiteY1" fmla="*/ 0 h 1646617"/>
                  <a:gd name="connsiteX2" fmla="*/ 848082 w 1363841"/>
                  <a:gd name="connsiteY2" fmla="*/ 282694 h 1646617"/>
                  <a:gd name="connsiteX3" fmla="*/ 848082 w 1363841"/>
                  <a:gd name="connsiteY3" fmla="*/ 1130777 h 1646617"/>
                  <a:gd name="connsiteX4" fmla="*/ 0 w 1363841"/>
                  <a:gd name="connsiteY4" fmla="*/ 1130777 h 1646617"/>
                  <a:gd name="connsiteX5" fmla="*/ 0 w 1363841"/>
                  <a:gd name="connsiteY5" fmla="*/ 0 h 1646617"/>
                  <a:gd name="connsiteX0" fmla="*/ 0 w 1363841"/>
                  <a:gd name="connsiteY0" fmla="*/ 0 h 1646617"/>
                  <a:gd name="connsiteX1" fmla="*/ 565388 w 1363841"/>
                  <a:gd name="connsiteY1" fmla="*/ 0 h 1646617"/>
                  <a:gd name="connsiteX2" fmla="*/ 565388 w 1363841"/>
                  <a:gd name="connsiteY2" fmla="*/ 282694 h 1646617"/>
                  <a:gd name="connsiteX3" fmla="*/ 848082 w 1363841"/>
                  <a:gd name="connsiteY3" fmla="*/ 282694 h 1646617"/>
                  <a:gd name="connsiteX4" fmla="*/ 848082 w 1363841"/>
                  <a:gd name="connsiteY4" fmla="*/ 1130777 h 1646617"/>
                  <a:gd name="connsiteX5" fmla="*/ 0 w 1363841"/>
                  <a:gd name="connsiteY5" fmla="*/ 1130777 h 1646617"/>
                  <a:gd name="connsiteX6" fmla="*/ 0 w 1363841"/>
                  <a:gd name="connsiteY6" fmla="*/ 0 h 1646617"/>
                  <a:gd name="connsiteX0" fmla="*/ 565388 w 1363841"/>
                  <a:gd name="connsiteY0" fmla="*/ 0 h 1646617"/>
                  <a:gd name="connsiteX1" fmla="*/ 565388 w 1363841"/>
                  <a:gd name="connsiteY1" fmla="*/ 282694 h 1646617"/>
                  <a:gd name="connsiteX2" fmla="*/ 848082 w 1363841"/>
                  <a:gd name="connsiteY2" fmla="*/ 282694 h 1646617"/>
                  <a:gd name="connsiteX3" fmla="*/ 565388 w 1363841"/>
                  <a:gd name="connsiteY3" fmla="*/ 0 h 1646617"/>
                  <a:gd name="connsiteX0" fmla="*/ 0 w 1363841"/>
                  <a:gd name="connsiteY0" fmla="*/ 0 h 1646617"/>
                  <a:gd name="connsiteX1" fmla="*/ 565388 w 1363841"/>
                  <a:gd name="connsiteY1" fmla="*/ 0 h 1646617"/>
                  <a:gd name="connsiteX2" fmla="*/ 848082 w 1363841"/>
                  <a:gd name="connsiteY2" fmla="*/ 282694 h 1646617"/>
                  <a:gd name="connsiteX3" fmla="*/ 848082 w 1363841"/>
                  <a:gd name="connsiteY3" fmla="*/ 1130777 h 1646617"/>
                  <a:gd name="connsiteX4" fmla="*/ 0 w 1363841"/>
                  <a:gd name="connsiteY4" fmla="*/ 1130777 h 1646617"/>
                  <a:gd name="connsiteX5" fmla="*/ 0 w 1363841"/>
                  <a:gd name="connsiteY5" fmla="*/ 0 h 1646617"/>
                  <a:gd name="connsiteX6" fmla="*/ 848082 w 1363841"/>
                  <a:gd name="connsiteY6" fmla="*/ 282694 h 1646617"/>
                  <a:gd name="connsiteX7" fmla="*/ 565388 w 1363841"/>
                  <a:gd name="connsiteY7" fmla="*/ 282694 h 1646617"/>
                  <a:gd name="connsiteX8" fmla="*/ 565388 w 1363841"/>
                  <a:gd name="connsiteY8" fmla="*/ 0 h 1646617"/>
                  <a:gd name="connsiteX0" fmla="*/ 1363841 w 1363841"/>
                  <a:gd name="connsiteY0" fmla="*/ 1646617 h 1646617"/>
                  <a:gd name="connsiteX1" fmla="*/ 432508 w 1363841"/>
                  <a:gd name="connsiteY1" fmla="*/ 1499862 h 1646617"/>
                  <a:gd name="connsiteX2" fmla="*/ 1363841 w 1363841"/>
                  <a:gd name="connsiteY2" fmla="*/ 1646617 h 1646617"/>
                  <a:gd name="connsiteX0" fmla="*/ 0 w 1455281"/>
                  <a:gd name="connsiteY0" fmla="*/ 0 h 1738057"/>
                  <a:gd name="connsiteX1" fmla="*/ 565388 w 1455281"/>
                  <a:gd name="connsiteY1" fmla="*/ 0 h 1738057"/>
                  <a:gd name="connsiteX2" fmla="*/ 848082 w 1455281"/>
                  <a:gd name="connsiteY2" fmla="*/ 282694 h 1738057"/>
                  <a:gd name="connsiteX3" fmla="*/ 848082 w 1455281"/>
                  <a:gd name="connsiteY3" fmla="*/ 1130777 h 1738057"/>
                  <a:gd name="connsiteX4" fmla="*/ 0 w 1455281"/>
                  <a:gd name="connsiteY4" fmla="*/ 1130777 h 1738057"/>
                  <a:gd name="connsiteX5" fmla="*/ 0 w 1455281"/>
                  <a:gd name="connsiteY5" fmla="*/ 0 h 1738057"/>
                  <a:gd name="connsiteX0" fmla="*/ 0 w 1455281"/>
                  <a:gd name="connsiteY0" fmla="*/ 0 h 1738057"/>
                  <a:gd name="connsiteX1" fmla="*/ 565388 w 1455281"/>
                  <a:gd name="connsiteY1" fmla="*/ 0 h 1738057"/>
                  <a:gd name="connsiteX2" fmla="*/ 565388 w 1455281"/>
                  <a:gd name="connsiteY2" fmla="*/ 282694 h 1738057"/>
                  <a:gd name="connsiteX3" fmla="*/ 848082 w 1455281"/>
                  <a:gd name="connsiteY3" fmla="*/ 282694 h 1738057"/>
                  <a:gd name="connsiteX4" fmla="*/ 848082 w 1455281"/>
                  <a:gd name="connsiteY4" fmla="*/ 1130777 h 1738057"/>
                  <a:gd name="connsiteX5" fmla="*/ 0 w 1455281"/>
                  <a:gd name="connsiteY5" fmla="*/ 1130777 h 1738057"/>
                  <a:gd name="connsiteX6" fmla="*/ 0 w 1455281"/>
                  <a:gd name="connsiteY6" fmla="*/ 0 h 1738057"/>
                  <a:gd name="connsiteX0" fmla="*/ 565388 w 1455281"/>
                  <a:gd name="connsiteY0" fmla="*/ 0 h 1738057"/>
                  <a:gd name="connsiteX1" fmla="*/ 565388 w 1455281"/>
                  <a:gd name="connsiteY1" fmla="*/ 282694 h 1738057"/>
                  <a:gd name="connsiteX2" fmla="*/ 848082 w 1455281"/>
                  <a:gd name="connsiteY2" fmla="*/ 282694 h 1738057"/>
                  <a:gd name="connsiteX3" fmla="*/ 565388 w 1455281"/>
                  <a:gd name="connsiteY3" fmla="*/ 0 h 1738057"/>
                  <a:gd name="connsiteX0" fmla="*/ 0 w 1455281"/>
                  <a:gd name="connsiteY0" fmla="*/ 0 h 1738057"/>
                  <a:gd name="connsiteX1" fmla="*/ 565388 w 1455281"/>
                  <a:gd name="connsiteY1" fmla="*/ 0 h 1738057"/>
                  <a:gd name="connsiteX2" fmla="*/ 848082 w 1455281"/>
                  <a:gd name="connsiteY2" fmla="*/ 282694 h 1738057"/>
                  <a:gd name="connsiteX3" fmla="*/ 848082 w 1455281"/>
                  <a:gd name="connsiteY3" fmla="*/ 1130777 h 1738057"/>
                  <a:gd name="connsiteX4" fmla="*/ 0 w 1455281"/>
                  <a:gd name="connsiteY4" fmla="*/ 1130777 h 1738057"/>
                  <a:gd name="connsiteX5" fmla="*/ 0 w 1455281"/>
                  <a:gd name="connsiteY5" fmla="*/ 0 h 1738057"/>
                  <a:gd name="connsiteX6" fmla="*/ 848082 w 1455281"/>
                  <a:gd name="connsiteY6" fmla="*/ 282694 h 1738057"/>
                  <a:gd name="connsiteX7" fmla="*/ 565388 w 1455281"/>
                  <a:gd name="connsiteY7" fmla="*/ 282694 h 1738057"/>
                  <a:gd name="connsiteX8" fmla="*/ 565388 w 1455281"/>
                  <a:gd name="connsiteY8" fmla="*/ 0 h 1738057"/>
                  <a:gd name="connsiteX0" fmla="*/ 1363841 w 1455281"/>
                  <a:gd name="connsiteY0" fmla="*/ 1646617 h 1738057"/>
                  <a:gd name="connsiteX1" fmla="*/ 432508 w 1455281"/>
                  <a:gd name="connsiteY1" fmla="*/ 1499862 h 1738057"/>
                  <a:gd name="connsiteX2" fmla="*/ 1455281 w 1455281"/>
                  <a:gd name="connsiteY2" fmla="*/ 1738057 h 1738057"/>
                  <a:gd name="connsiteX0" fmla="*/ 0 w 1455281"/>
                  <a:gd name="connsiteY0" fmla="*/ 0 h 1738057"/>
                  <a:gd name="connsiteX1" fmla="*/ 565388 w 1455281"/>
                  <a:gd name="connsiteY1" fmla="*/ 0 h 1738057"/>
                  <a:gd name="connsiteX2" fmla="*/ 848082 w 1455281"/>
                  <a:gd name="connsiteY2" fmla="*/ 282694 h 1738057"/>
                  <a:gd name="connsiteX3" fmla="*/ 848082 w 1455281"/>
                  <a:gd name="connsiteY3" fmla="*/ 1130777 h 1738057"/>
                  <a:gd name="connsiteX4" fmla="*/ 0 w 1455281"/>
                  <a:gd name="connsiteY4" fmla="*/ 1130777 h 1738057"/>
                  <a:gd name="connsiteX5" fmla="*/ 0 w 1455281"/>
                  <a:gd name="connsiteY5" fmla="*/ 0 h 1738057"/>
                  <a:gd name="connsiteX0" fmla="*/ 0 w 1455281"/>
                  <a:gd name="connsiteY0" fmla="*/ 0 h 1738057"/>
                  <a:gd name="connsiteX1" fmla="*/ 565388 w 1455281"/>
                  <a:gd name="connsiteY1" fmla="*/ 0 h 1738057"/>
                  <a:gd name="connsiteX2" fmla="*/ 565388 w 1455281"/>
                  <a:gd name="connsiteY2" fmla="*/ 282694 h 1738057"/>
                  <a:gd name="connsiteX3" fmla="*/ 848082 w 1455281"/>
                  <a:gd name="connsiteY3" fmla="*/ 282694 h 1738057"/>
                  <a:gd name="connsiteX4" fmla="*/ 848082 w 1455281"/>
                  <a:gd name="connsiteY4" fmla="*/ 1130777 h 1738057"/>
                  <a:gd name="connsiteX5" fmla="*/ 0 w 1455281"/>
                  <a:gd name="connsiteY5" fmla="*/ 1130777 h 1738057"/>
                  <a:gd name="connsiteX6" fmla="*/ 0 w 1455281"/>
                  <a:gd name="connsiteY6" fmla="*/ 0 h 1738057"/>
                  <a:gd name="connsiteX0" fmla="*/ 565388 w 1455281"/>
                  <a:gd name="connsiteY0" fmla="*/ 0 h 1738057"/>
                  <a:gd name="connsiteX1" fmla="*/ 565388 w 1455281"/>
                  <a:gd name="connsiteY1" fmla="*/ 282694 h 1738057"/>
                  <a:gd name="connsiteX2" fmla="*/ 848082 w 1455281"/>
                  <a:gd name="connsiteY2" fmla="*/ 282694 h 1738057"/>
                  <a:gd name="connsiteX3" fmla="*/ 565388 w 1455281"/>
                  <a:gd name="connsiteY3" fmla="*/ 0 h 1738057"/>
                  <a:gd name="connsiteX0" fmla="*/ 0 w 1455281"/>
                  <a:gd name="connsiteY0" fmla="*/ 0 h 1738057"/>
                  <a:gd name="connsiteX1" fmla="*/ 565388 w 1455281"/>
                  <a:gd name="connsiteY1" fmla="*/ 0 h 1738057"/>
                  <a:gd name="connsiteX2" fmla="*/ 848082 w 1455281"/>
                  <a:gd name="connsiteY2" fmla="*/ 282694 h 1738057"/>
                  <a:gd name="connsiteX3" fmla="*/ 848082 w 1455281"/>
                  <a:gd name="connsiteY3" fmla="*/ 1130777 h 1738057"/>
                  <a:gd name="connsiteX4" fmla="*/ 0 w 1455281"/>
                  <a:gd name="connsiteY4" fmla="*/ 1130777 h 1738057"/>
                  <a:gd name="connsiteX5" fmla="*/ 0 w 1455281"/>
                  <a:gd name="connsiteY5" fmla="*/ 0 h 1738057"/>
                  <a:gd name="connsiteX6" fmla="*/ 848082 w 1455281"/>
                  <a:gd name="connsiteY6" fmla="*/ 282694 h 1738057"/>
                  <a:gd name="connsiteX7" fmla="*/ 565388 w 1455281"/>
                  <a:gd name="connsiteY7" fmla="*/ 282694 h 1738057"/>
                  <a:gd name="connsiteX8" fmla="*/ 565388 w 1455281"/>
                  <a:gd name="connsiteY8" fmla="*/ 0 h 1738057"/>
                  <a:gd name="connsiteX0" fmla="*/ 432508 w 1455281"/>
                  <a:gd name="connsiteY0" fmla="*/ 1499862 h 1738057"/>
                  <a:gd name="connsiteX1" fmla="*/ 1455281 w 1455281"/>
                  <a:gd name="connsiteY1" fmla="*/ 1738057 h 1738057"/>
                  <a:gd name="connsiteX0" fmla="*/ 0 w 1648978"/>
                  <a:gd name="connsiteY0" fmla="*/ 0 h 1738057"/>
                  <a:gd name="connsiteX1" fmla="*/ 565388 w 1648978"/>
                  <a:gd name="connsiteY1" fmla="*/ 0 h 1738057"/>
                  <a:gd name="connsiteX2" fmla="*/ 848082 w 1648978"/>
                  <a:gd name="connsiteY2" fmla="*/ 282694 h 1738057"/>
                  <a:gd name="connsiteX3" fmla="*/ 848082 w 1648978"/>
                  <a:gd name="connsiteY3" fmla="*/ 1130777 h 1738057"/>
                  <a:gd name="connsiteX4" fmla="*/ 0 w 1648978"/>
                  <a:gd name="connsiteY4" fmla="*/ 1130777 h 1738057"/>
                  <a:gd name="connsiteX5" fmla="*/ 0 w 1648978"/>
                  <a:gd name="connsiteY5" fmla="*/ 0 h 1738057"/>
                  <a:gd name="connsiteX0" fmla="*/ 0 w 1648978"/>
                  <a:gd name="connsiteY0" fmla="*/ 0 h 1738057"/>
                  <a:gd name="connsiteX1" fmla="*/ 565388 w 1648978"/>
                  <a:gd name="connsiteY1" fmla="*/ 0 h 1738057"/>
                  <a:gd name="connsiteX2" fmla="*/ 565388 w 1648978"/>
                  <a:gd name="connsiteY2" fmla="*/ 282694 h 1738057"/>
                  <a:gd name="connsiteX3" fmla="*/ 848082 w 1648978"/>
                  <a:gd name="connsiteY3" fmla="*/ 282694 h 1738057"/>
                  <a:gd name="connsiteX4" fmla="*/ 848082 w 1648978"/>
                  <a:gd name="connsiteY4" fmla="*/ 1130777 h 1738057"/>
                  <a:gd name="connsiteX5" fmla="*/ 0 w 1648978"/>
                  <a:gd name="connsiteY5" fmla="*/ 1130777 h 1738057"/>
                  <a:gd name="connsiteX6" fmla="*/ 0 w 1648978"/>
                  <a:gd name="connsiteY6" fmla="*/ 0 h 1738057"/>
                  <a:gd name="connsiteX0" fmla="*/ 565388 w 1648978"/>
                  <a:gd name="connsiteY0" fmla="*/ 0 h 1738057"/>
                  <a:gd name="connsiteX1" fmla="*/ 565388 w 1648978"/>
                  <a:gd name="connsiteY1" fmla="*/ 282694 h 1738057"/>
                  <a:gd name="connsiteX2" fmla="*/ 848082 w 1648978"/>
                  <a:gd name="connsiteY2" fmla="*/ 282694 h 1738057"/>
                  <a:gd name="connsiteX3" fmla="*/ 565388 w 1648978"/>
                  <a:gd name="connsiteY3" fmla="*/ 0 h 1738057"/>
                  <a:gd name="connsiteX0" fmla="*/ 0 w 1648978"/>
                  <a:gd name="connsiteY0" fmla="*/ 0 h 1738057"/>
                  <a:gd name="connsiteX1" fmla="*/ 565388 w 1648978"/>
                  <a:gd name="connsiteY1" fmla="*/ 0 h 1738057"/>
                  <a:gd name="connsiteX2" fmla="*/ 848082 w 1648978"/>
                  <a:gd name="connsiteY2" fmla="*/ 282694 h 1738057"/>
                  <a:gd name="connsiteX3" fmla="*/ 848082 w 1648978"/>
                  <a:gd name="connsiteY3" fmla="*/ 1130777 h 1738057"/>
                  <a:gd name="connsiteX4" fmla="*/ 0 w 1648978"/>
                  <a:gd name="connsiteY4" fmla="*/ 1130777 h 1738057"/>
                  <a:gd name="connsiteX5" fmla="*/ 0 w 1648978"/>
                  <a:gd name="connsiteY5" fmla="*/ 0 h 1738057"/>
                  <a:gd name="connsiteX6" fmla="*/ 848082 w 1648978"/>
                  <a:gd name="connsiteY6" fmla="*/ 282694 h 1738057"/>
                  <a:gd name="connsiteX7" fmla="*/ 565388 w 1648978"/>
                  <a:gd name="connsiteY7" fmla="*/ 282694 h 1738057"/>
                  <a:gd name="connsiteX8" fmla="*/ 565388 w 1648978"/>
                  <a:gd name="connsiteY8" fmla="*/ 0 h 1738057"/>
                  <a:gd name="connsiteX0" fmla="*/ 1527530 w 1648978"/>
                  <a:gd name="connsiteY0" fmla="*/ 732218 h 1738057"/>
                  <a:gd name="connsiteX1" fmla="*/ 1455281 w 1648978"/>
                  <a:gd name="connsiteY1" fmla="*/ 1738057 h 1738057"/>
                  <a:gd name="connsiteX0" fmla="*/ 0 w 1653708"/>
                  <a:gd name="connsiteY0" fmla="*/ 0 h 1433257"/>
                  <a:gd name="connsiteX1" fmla="*/ 565388 w 1653708"/>
                  <a:gd name="connsiteY1" fmla="*/ 0 h 1433257"/>
                  <a:gd name="connsiteX2" fmla="*/ 848082 w 1653708"/>
                  <a:gd name="connsiteY2" fmla="*/ 282694 h 1433257"/>
                  <a:gd name="connsiteX3" fmla="*/ 848082 w 1653708"/>
                  <a:gd name="connsiteY3" fmla="*/ 1130777 h 1433257"/>
                  <a:gd name="connsiteX4" fmla="*/ 0 w 1653708"/>
                  <a:gd name="connsiteY4" fmla="*/ 1130777 h 1433257"/>
                  <a:gd name="connsiteX5" fmla="*/ 0 w 1653708"/>
                  <a:gd name="connsiteY5" fmla="*/ 0 h 1433257"/>
                  <a:gd name="connsiteX0" fmla="*/ 0 w 1653708"/>
                  <a:gd name="connsiteY0" fmla="*/ 0 h 1433257"/>
                  <a:gd name="connsiteX1" fmla="*/ 565388 w 1653708"/>
                  <a:gd name="connsiteY1" fmla="*/ 0 h 1433257"/>
                  <a:gd name="connsiteX2" fmla="*/ 565388 w 1653708"/>
                  <a:gd name="connsiteY2" fmla="*/ 282694 h 1433257"/>
                  <a:gd name="connsiteX3" fmla="*/ 848082 w 1653708"/>
                  <a:gd name="connsiteY3" fmla="*/ 282694 h 1433257"/>
                  <a:gd name="connsiteX4" fmla="*/ 848082 w 1653708"/>
                  <a:gd name="connsiteY4" fmla="*/ 1130777 h 1433257"/>
                  <a:gd name="connsiteX5" fmla="*/ 0 w 1653708"/>
                  <a:gd name="connsiteY5" fmla="*/ 1130777 h 1433257"/>
                  <a:gd name="connsiteX6" fmla="*/ 0 w 1653708"/>
                  <a:gd name="connsiteY6" fmla="*/ 0 h 1433257"/>
                  <a:gd name="connsiteX0" fmla="*/ 565388 w 1653708"/>
                  <a:gd name="connsiteY0" fmla="*/ 0 h 1433257"/>
                  <a:gd name="connsiteX1" fmla="*/ 565388 w 1653708"/>
                  <a:gd name="connsiteY1" fmla="*/ 282694 h 1433257"/>
                  <a:gd name="connsiteX2" fmla="*/ 848082 w 1653708"/>
                  <a:gd name="connsiteY2" fmla="*/ 282694 h 1433257"/>
                  <a:gd name="connsiteX3" fmla="*/ 565388 w 1653708"/>
                  <a:gd name="connsiteY3" fmla="*/ 0 h 1433257"/>
                  <a:gd name="connsiteX0" fmla="*/ 0 w 1653708"/>
                  <a:gd name="connsiteY0" fmla="*/ 0 h 1433257"/>
                  <a:gd name="connsiteX1" fmla="*/ 565388 w 1653708"/>
                  <a:gd name="connsiteY1" fmla="*/ 0 h 1433257"/>
                  <a:gd name="connsiteX2" fmla="*/ 848082 w 1653708"/>
                  <a:gd name="connsiteY2" fmla="*/ 282694 h 1433257"/>
                  <a:gd name="connsiteX3" fmla="*/ 848082 w 1653708"/>
                  <a:gd name="connsiteY3" fmla="*/ 1130777 h 1433257"/>
                  <a:gd name="connsiteX4" fmla="*/ 0 w 1653708"/>
                  <a:gd name="connsiteY4" fmla="*/ 1130777 h 1433257"/>
                  <a:gd name="connsiteX5" fmla="*/ 0 w 1653708"/>
                  <a:gd name="connsiteY5" fmla="*/ 0 h 1433257"/>
                  <a:gd name="connsiteX6" fmla="*/ 848082 w 1653708"/>
                  <a:gd name="connsiteY6" fmla="*/ 282694 h 1433257"/>
                  <a:gd name="connsiteX7" fmla="*/ 565388 w 1653708"/>
                  <a:gd name="connsiteY7" fmla="*/ 282694 h 1433257"/>
                  <a:gd name="connsiteX8" fmla="*/ 565388 w 1653708"/>
                  <a:gd name="connsiteY8" fmla="*/ 0 h 1433257"/>
                  <a:gd name="connsiteX0" fmla="*/ 1527530 w 1653708"/>
                  <a:gd name="connsiteY0" fmla="*/ 732218 h 1433257"/>
                  <a:gd name="connsiteX1" fmla="*/ 1477859 w 1653708"/>
                  <a:gd name="connsiteY1" fmla="*/ 1433257 h 1433257"/>
                  <a:gd name="connsiteX0" fmla="*/ 0 w 1653708"/>
                  <a:gd name="connsiteY0" fmla="*/ 0 h 1433257"/>
                  <a:gd name="connsiteX1" fmla="*/ 565388 w 1653708"/>
                  <a:gd name="connsiteY1" fmla="*/ 0 h 1433257"/>
                  <a:gd name="connsiteX2" fmla="*/ 848082 w 1653708"/>
                  <a:gd name="connsiteY2" fmla="*/ 282694 h 1433257"/>
                  <a:gd name="connsiteX3" fmla="*/ 848082 w 1653708"/>
                  <a:gd name="connsiteY3" fmla="*/ 1130777 h 1433257"/>
                  <a:gd name="connsiteX4" fmla="*/ 0 w 1653708"/>
                  <a:gd name="connsiteY4" fmla="*/ 1130777 h 1433257"/>
                  <a:gd name="connsiteX5" fmla="*/ 0 w 1653708"/>
                  <a:gd name="connsiteY5" fmla="*/ 0 h 1433257"/>
                  <a:gd name="connsiteX0" fmla="*/ 0 w 1653708"/>
                  <a:gd name="connsiteY0" fmla="*/ 0 h 1433257"/>
                  <a:gd name="connsiteX1" fmla="*/ 565388 w 1653708"/>
                  <a:gd name="connsiteY1" fmla="*/ 0 h 1433257"/>
                  <a:gd name="connsiteX2" fmla="*/ 565388 w 1653708"/>
                  <a:gd name="connsiteY2" fmla="*/ 282694 h 1433257"/>
                  <a:gd name="connsiteX3" fmla="*/ 848082 w 1653708"/>
                  <a:gd name="connsiteY3" fmla="*/ 282694 h 1433257"/>
                  <a:gd name="connsiteX4" fmla="*/ 848082 w 1653708"/>
                  <a:gd name="connsiteY4" fmla="*/ 1130777 h 1433257"/>
                  <a:gd name="connsiteX5" fmla="*/ 0 w 1653708"/>
                  <a:gd name="connsiteY5" fmla="*/ 1130777 h 1433257"/>
                  <a:gd name="connsiteX6" fmla="*/ 0 w 1653708"/>
                  <a:gd name="connsiteY6" fmla="*/ 0 h 1433257"/>
                  <a:gd name="connsiteX0" fmla="*/ 565388 w 1653708"/>
                  <a:gd name="connsiteY0" fmla="*/ 0 h 1433257"/>
                  <a:gd name="connsiteX1" fmla="*/ 565388 w 1653708"/>
                  <a:gd name="connsiteY1" fmla="*/ 282694 h 1433257"/>
                  <a:gd name="connsiteX2" fmla="*/ 848082 w 1653708"/>
                  <a:gd name="connsiteY2" fmla="*/ 282694 h 1433257"/>
                  <a:gd name="connsiteX3" fmla="*/ 565388 w 1653708"/>
                  <a:gd name="connsiteY3" fmla="*/ 0 h 1433257"/>
                  <a:gd name="connsiteX0" fmla="*/ 0 w 1653708"/>
                  <a:gd name="connsiteY0" fmla="*/ 0 h 1433257"/>
                  <a:gd name="connsiteX1" fmla="*/ 565388 w 1653708"/>
                  <a:gd name="connsiteY1" fmla="*/ 0 h 1433257"/>
                  <a:gd name="connsiteX2" fmla="*/ 848082 w 1653708"/>
                  <a:gd name="connsiteY2" fmla="*/ 282694 h 1433257"/>
                  <a:gd name="connsiteX3" fmla="*/ 848082 w 1653708"/>
                  <a:gd name="connsiteY3" fmla="*/ 1130777 h 1433257"/>
                  <a:gd name="connsiteX4" fmla="*/ 0 w 1653708"/>
                  <a:gd name="connsiteY4" fmla="*/ 1130777 h 1433257"/>
                  <a:gd name="connsiteX5" fmla="*/ 0 w 1653708"/>
                  <a:gd name="connsiteY5" fmla="*/ 0 h 1433257"/>
                  <a:gd name="connsiteX6" fmla="*/ 848082 w 1653708"/>
                  <a:gd name="connsiteY6" fmla="*/ 282694 h 1433257"/>
                  <a:gd name="connsiteX7" fmla="*/ 565388 w 1653708"/>
                  <a:gd name="connsiteY7" fmla="*/ 282694 h 1433257"/>
                  <a:gd name="connsiteX8" fmla="*/ 565388 w 1653708"/>
                  <a:gd name="connsiteY8" fmla="*/ 0 h 1433257"/>
                  <a:gd name="connsiteX0" fmla="*/ 1527530 w 1653708"/>
                  <a:gd name="connsiteY0" fmla="*/ 732218 h 1433257"/>
                  <a:gd name="connsiteX1" fmla="*/ 1477859 w 1653708"/>
                  <a:gd name="connsiteY1" fmla="*/ 1433257 h 1433257"/>
                  <a:gd name="connsiteX2" fmla="*/ 1527530 w 1653708"/>
                  <a:gd name="connsiteY2" fmla="*/ 732218 h 1433257"/>
                  <a:gd name="connsiteX0" fmla="*/ 0 w 1653708"/>
                  <a:gd name="connsiteY0" fmla="*/ 0 h 1433257"/>
                  <a:gd name="connsiteX1" fmla="*/ 565388 w 1653708"/>
                  <a:gd name="connsiteY1" fmla="*/ 0 h 1433257"/>
                  <a:gd name="connsiteX2" fmla="*/ 848082 w 1653708"/>
                  <a:gd name="connsiteY2" fmla="*/ 282694 h 1433257"/>
                  <a:gd name="connsiteX3" fmla="*/ 848082 w 1653708"/>
                  <a:gd name="connsiteY3" fmla="*/ 1130777 h 1433257"/>
                  <a:gd name="connsiteX4" fmla="*/ 0 w 1653708"/>
                  <a:gd name="connsiteY4" fmla="*/ 1130777 h 1433257"/>
                  <a:gd name="connsiteX5" fmla="*/ 0 w 1653708"/>
                  <a:gd name="connsiteY5" fmla="*/ 0 h 1433257"/>
                  <a:gd name="connsiteX0" fmla="*/ 0 w 1653708"/>
                  <a:gd name="connsiteY0" fmla="*/ 0 h 1433257"/>
                  <a:gd name="connsiteX1" fmla="*/ 565388 w 1653708"/>
                  <a:gd name="connsiteY1" fmla="*/ 0 h 1433257"/>
                  <a:gd name="connsiteX2" fmla="*/ 565388 w 1653708"/>
                  <a:gd name="connsiteY2" fmla="*/ 282694 h 1433257"/>
                  <a:gd name="connsiteX3" fmla="*/ 848082 w 1653708"/>
                  <a:gd name="connsiteY3" fmla="*/ 282694 h 1433257"/>
                  <a:gd name="connsiteX4" fmla="*/ 848082 w 1653708"/>
                  <a:gd name="connsiteY4" fmla="*/ 1130777 h 1433257"/>
                  <a:gd name="connsiteX5" fmla="*/ 0 w 1653708"/>
                  <a:gd name="connsiteY5" fmla="*/ 1130777 h 1433257"/>
                  <a:gd name="connsiteX6" fmla="*/ 0 w 1653708"/>
                  <a:gd name="connsiteY6" fmla="*/ 0 h 1433257"/>
                  <a:gd name="connsiteX0" fmla="*/ 565388 w 1653708"/>
                  <a:gd name="connsiteY0" fmla="*/ 0 h 1433257"/>
                  <a:gd name="connsiteX1" fmla="*/ 565388 w 1653708"/>
                  <a:gd name="connsiteY1" fmla="*/ 282694 h 1433257"/>
                  <a:gd name="connsiteX2" fmla="*/ 848082 w 1653708"/>
                  <a:gd name="connsiteY2" fmla="*/ 282694 h 1433257"/>
                  <a:gd name="connsiteX3" fmla="*/ 565388 w 1653708"/>
                  <a:gd name="connsiteY3" fmla="*/ 0 h 1433257"/>
                  <a:gd name="connsiteX0" fmla="*/ 0 w 1653708"/>
                  <a:gd name="connsiteY0" fmla="*/ 0 h 1433257"/>
                  <a:gd name="connsiteX1" fmla="*/ 565388 w 1653708"/>
                  <a:gd name="connsiteY1" fmla="*/ 0 h 1433257"/>
                  <a:gd name="connsiteX2" fmla="*/ 848082 w 1653708"/>
                  <a:gd name="connsiteY2" fmla="*/ 282694 h 1433257"/>
                  <a:gd name="connsiteX3" fmla="*/ 848082 w 1653708"/>
                  <a:gd name="connsiteY3" fmla="*/ 1130777 h 1433257"/>
                  <a:gd name="connsiteX4" fmla="*/ 0 w 1653708"/>
                  <a:gd name="connsiteY4" fmla="*/ 1130777 h 1433257"/>
                  <a:gd name="connsiteX5" fmla="*/ 0 w 1653708"/>
                  <a:gd name="connsiteY5" fmla="*/ 0 h 1433257"/>
                  <a:gd name="connsiteX6" fmla="*/ 848082 w 1653708"/>
                  <a:gd name="connsiteY6" fmla="*/ 282694 h 1433257"/>
                  <a:gd name="connsiteX7" fmla="*/ 565388 w 1653708"/>
                  <a:gd name="connsiteY7" fmla="*/ 282694 h 1433257"/>
                  <a:gd name="connsiteX8" fmla="*/ 565388 w 1653708"/>
                  <a:gd name="connsiteY8" fmla="*/ 0 h 1433257"/>
                  <a:gd name="connsiteX0" fmla="*/ 1527530 w 1653708"/>
                  <a:gd name="connsiteY0" fmla="*/ 732218 h 1433257"/>
                  <a:gd name="connsiteX1" fmla="*/ 1477859 w 1653708"/>
                  <a:gd name="connsiteY1" fmla="*/ 1433257 h 1433257"/>
                  <a:gd name="connsiteX2" fmla="*/ 1618970 w 1653708"/>
                  <a:gd name="connsiteY2" fmla="*/ 823658 h 1433257"/>
                  <a:gd name="connsiteX0" fmla="*/ 0 w 1653708"/>
                  <a:gd name="connsiteY0" fmla="*/ 0 h 1433257"/>
                  <a:gd name="connsiteX1" fmla="*/ 565388 w 1653708"/>
                  <a:gd name="connsiteY1" fmla="*/ 0 h 1433257"/>
                  <a:gd name="connsiteX2" fmla="*/ 848082 w 1653708"/>
                  <a:gd name="connsiteY2" fmla="*/ 282694 h 1433257"/>
                  <a:gd name="connsiteX3" fmla="*/ 848082 w 1653708"/>
                  <a:gd name="connsiteY3" fmla="*/ 1130777 h 1433257"/>
                  <a:gd name="connsiteX4" fmla="*/ 0 w 1653708"/>
                  <a:gd name="connsiteY4" fmla="*/ 1130777 h 1433257"/>
                  <a:gd name="connsiteX5" fmla="*/ 0 w 1653708"/>
                  <a:gd name="connsiteY5" fmla="*/ 0 h 1433257"/>
                  <a:gd name="connsiteX0" fmla="*/ 0 w 1653708"/>
                  <a:gd name="connsiteY0" fmla="*/ 0 h 1433257"/>
                  <a:gd name="connsiteX1" fmla="*/ 565388 w 1653708"/>
                  <a:gd name="connsiteY1" fmla="*/ 0 h 1433257"/>
                  <a:gd name="connsiteX2" fmla="*/ 565388 w 1653708"/>
                  <a:gd name="connsiteY2" fmla="*/ 282694 h 1433257"/>
                  <a:gd name="connsiteX3" fmla="*/ 848082 w 1653708"/>
                  <a:gd name="connsiteY3" fmla="*/ 282694 h 1433257"/>
                  <a:gd name="connsiteX4" fmla="*/ 848082 w 1653708"/>
                  <a:gd name="connsiteY4" fmla="*/ 1130777 h 1433257"/>
                  <a:gd name="connsiteX5" fmla="*/ 0 w 1653708"/>
                  <a:gd name="connsiteY5" fmla="*/ 1130777 h 1433257"/>
                  <a:gd name="connsiteX6" fmla="*/ 0 w 1653708"/>
                  <a:gd name="connsiteY6" fmla="*/ 0 h 1433257"/>
                  <a:gd name="connsiteX0" fmla="*/ 565388 w 1653708"/>
                  <a:gd name="connsiteY0" fmla="*/ 0 h 1433257"/>
                  <a:gd name="connsiteX1" fmla="*/ 565388 w 1653708"/>
                  <a:gd name="connsiteY1" fmla="*/ 282694 h 1433257"/>
                  <a:gd name="connsiteX2" fmla="*/ 848082 w 1653708"/>
                  <a:gd name="connsiteY2" fmla="*/ 282694 h 1433257"/>
                  <a:gd name="connsiteX3" fmla="*/ 565388 w 1653708"/>
                  <a:gd name="connsiteY3" fmla="*/ 0 h 1433257"/>
                  <a:gd name="connsiteX0" fmla="*/ 0 w 1653708"/>
                  <a:gd name="connsiteY0" fmla="*/ 0 h 1433257"/>
                  <a:gd name="connsiteX1" fmla="*/ 565388 w 1653708"/>
                  <a:gd name="connsiteY1" fmla="*/ 0 h 1433257"/>
                  <a:gd name="connsiteX2" fmla="*/ 848082 w 1653708"/>
                  <a:gd name="connsiteY2" fmla="*/ 282694 h 1433257"/>
                  <a:gd name="connsiteX3" fmla="*/ 848082 w 1653708"/>
                  <a:gd name="connsiteY3" fmla="*/ 1130777 h 1433257"/>
                  <a:gd name="connsiteX4" fmla="*/ 0 w 1653708"/>
                  <a:gd name="connsiteY4" fmla="*/ 1130777 h 1433257"/>
                  <a:gd name="connsiteX5" fmla="*/ 0 w 1653708"/>
                  <a:gd name="connsiteY5" fmla="*/ 0 h 1433257"/>
                  <a:gd name="connsiteX6" fmla="*/ 848082 w 1653708"/>
                  <a:gd name="connsiteY6" fmla="*/ 282694 h 1433257"/>
                  <a:gd name="connsiteX7" fmla="*/ 565388 w 1653708"/>
                  <a:gd name="connsiteY7" fmla="*/ 282694 h 1433257"/>
                  <a:gd name="connsiteX8" fmla="*/ 565388 w 1653708"/>
                  <a:gd name="connsiteY8" fmla="*/ 0 h 1433257"/>
                  <a:gd name="connsiteX0" fmla="*/ 1527530 w 1653708"/>
                  <a:gd name="connsiteY0" fmla="*/ 732218 h 1433257"/>
                  <a:gd name="connsiteX1" fmla="*/ 1477859 w 1653708"/>
                  <a:gd name="connsiteY1" fmla="*/ 1433257 h 1433257"/>
                  <a:gd name="connsiteX0" fmla="*/ 0 w 1604195"/>
                  <a:gd name="connsiteY0" fmla="*/ 0 h 1467124"/>
                  <a:gd name="connsiteX1" fmla="*/ 565388 w 1604195"/>
                  <a:gd name="connsiteY1" fmla="*/ 0 h 1467124"/>
                  <a:gd name="connsiteX2" fmla="*/ 848082 w 1604195"/>
                  <a:gd name="connsiteY2" fmla="*/ 282694 h 1467124"/>
                  <a:gd name="connsiteX3" fmla="*/ 848082 w 1604195"/>
                  <a:gd name="connsiteY3" fmla="*/ 1130777 h 1467124"/>
                  <a:gd name="connsiteX4" fmla="*/ 0 w 1604195"/>
                  <a:gd name="connsiteY4" fmla="*/ 1130777 h 1467124"/>
                  <a:gd name="connsiteX5" fmla="*/ 0 w 1604195"/>
                  <a:gd name="connsiteY5" fmla="*/ 0 h 1467124"/>
                  <a:gd name="connsiteX0" fmla="*/ 0 w 1604195"/>
                  <a:gd name="connsiteY0" fmla="*/ 0 h 1467124"/>
                  <a:gd name="connsiteX1" fmla="*/ 565388 w 1604195"/>
                  <a:gd name="connsiteY1" fmla="*/ 0 h 1467124"/>
                  <a:gd name="connsiteX2" fmla="*/ 565388 w 1604195"/>
                  <a:gd name="connsiteY2" fmla="*/ 282694 h 1467124"/>
                  <a:gd name="connsiteX3" fmla="*/ 848082 w 1604195"/>
                  <a:gd name="connsiteY3" fmla="*/ 282694 h 1467124"/>
                  <a:gd name="connsiteX4" fmla="*/ 848082 w 1604195"/>
                  <a:gd name="connsiteY4" fmla="*/ 1130777 h 1467124"/>
                  <a:gd name="connsiteX5" fmla="*/ 0 w 1604195"/>
                  <a:gd name="connsiteY5" fmla="*/ 1130777 h 1467124"/>
                  <a:gd name="connsiteX6" fmla="*/ 0 w 1604195"/>
                  <a:gd name="connsiteY6" fmla="*/ 0 h 1467124"/>
                  <a:gd name="connsiteX0" fmla="*/ 565388 w 1604195"/>
                  <a:gd name="connsiteY0" fmla="*/ 0 h 1467124"/>
                  <a:gd name="connsiteX1" fmla="*/ 565388 w 1604195"/>
                  <a:gd name="connsiteY1" fmla="*/ 282694 h 1467124"/>
                  <a:gd name="connsiteX2" fmla="*/ 848082 w 1604195"/>
                  <a:gd name="connsiteY2" fmla="*/ 282694 h 1467124"/>
                  <a:gd name="connsiteX3" fmla="*/ 565388 w 1604195"/>
                  <a:gd name="connsiteY3" fmla="*/ 0 h 1467124"/>
                  <a:gd name="connsiteX0" fmla="*/ 0 w 1604195"/>
                  <a:gd name="connsiteY0" fmla="*/ 0 h 1467124"/>
                  <a:gd name="connsiteX1" fmla="*/ 565388 w 1604195"/>
                  <a:gd name="connsiteY1" fmla="*/ 0 h 1467124"/>
                  <a:gd name="connsiteX2" fmla="*/ 848082 w 1604195"/>
                  <a:gd name="connsiteY2" fmla="*/ 282694 h 1467124"/>
                  <a:gd name="connsiteX3" fmla="*/ 848082 w 1604195"/>
                  <a:gd name="connsiteY3" fmla="*/ 1130777 h 1467124"/>
                  <a:gd name="connsiteX4" fmla="*/ 0 w 1604195"/>
                  <a:gd name="connsiteY4" fmla="*/ 1130777 h 1467124"/>
                  <a:gd name="connsiteX5" fmla="*/ 0 w 1604195"/>
                  <a:gd name="connsiteY5" fmla="*/ 0 h 1467124"/>
                  <a:gd name="connsiteX6" fmla="*/ 848082 w 1604195"/>
                  <a:gd name="connsiteY6" fmla="*/ 282694 h 1467124"/>
                  <a:gd name="connsiteX7" fmla="*/ 565388 w 1604195"/>
                  <a:gd name="connsiteY7" fmla="*/ 282694 h 1467124"/>
                  <a:gd name="connsiteX8" fmla="*/ 565388 w 1604195"/>
                  <a:gd name="connsiteY8" fmla="*/ 0 h 1467124"/>
                  <a:gd name="connsiteX0" fmla="*/ 1527530 w 1604195"/>
                  <a:gd name="connsiteY0" fmla="*/ 732218 h 1467124"/>
                  <a:gd name="connsiteX1" fmla="*/ 1105325 w 1604195"/>
                  <a:gd name="connsiteY1" fmla="*/ 1467124 h 1467124"/>
                  <a:gd name="connsiteX0" fmla="*/ 987 w 1563822"/>
                  <a:gd name="connsiteY0" fmla="*/ 0 h 1139746"/>
                  <a:gd name="connsiteX1" fmla="*/ 566375 w 1563822"/>
                  <a:gd name="connsiteY1" fmla="*/ 0 h 1139746"/>
                  <a:gd name="connsiteX2" fmla="*/ 849069 w 1563822"/>
                  <a:gd name="connsiteY2" fmla="*/ 282694 h 1139746"/>
                  <a:gd name="connsiteX3" fmla="*/ 849069 w 1563822"/>
                  <a:gd name="connsiteY3" fmla="*/ 1130777 h 1139746"/>
                  <a:gd name="connsiteX4" fmla="*/ 987 w 1563822"/>
                  <a:gd name="connsiteY4" fmla="*/ 1130777 h 1139746"/>
                  <a:gd name="connsiteX5" fmla="*/ 987 w 1563822"/>
                  <a:gd name="connsiteY5" fmla="*/ 0 h 1139746"/>
                  <a:gd name="connsiteX0" fmla="*/ 987 w 1563822"/>
                  <a:gd name="connsiteY0" fmla="*/ 0 h 1139746"/>
                  <a:gd name="connsiteX1" fmla="*/ 566375 w 1563822"/>
                  <a:gd name="connsiteY1" fmla="*/ 0 h 1139746"/>
                  <a:gd name="connsiteX2" fmla="*/ 566375 w 1563822"/>
                  <a:gd name="connsiteY2" fmla="*/ 282694 h 1139746"/>
                  <a:gd name="connsiteX3" fmla="*/ 849069 w 1563822"/>
                  <a:gd name="connsiteY3" fmla="*/ 282694 h 1139746"/>
                  <a:gd name="connsiteX4" fmla="*/ 849069 w 1563822"/>
                  <a:gd name="connsiteY4" fmla="*/ 1130777 h 1139746"/>
                  <a:gd name="connsiteX5" fmla="*/ 987 w 1563822"/>
                  <a:gd name="connsiteY5" fmla="*/ 1130777 h 1139746"/>
                  <a:gd name="connsiteX6" fmla="*/ 987 w 1563822"/>
                  <a:gd name="connsiteY6" fmla="*/ 0 h 1139746"/>
                  <a:gd name="connsiteX0" fmla="*/ 566375 w 1563822"/>
                  <a:gd name="connsiteY0" fmla="*/ 0 h 1139746"/>
                  <a:gd name="connsiteX1" fmla="*/ 566375 w 1563822"/>
                  <a:gd name="connsiteY1" fmla="*/ 282694 h 1139746"/>
                  <a:gd name="connsiteX2" fmla="*/ 849069 w 1563822"/>
                  <a:gd name="connsiteY2" fmla="*/ 282694 h 1139746"/>
                  <a:gd name="connsiteX3" fmla="*/ 566375 w 1563822"/>
                  <a:gd name="connsiteY3" fmla="*/ 0 h 1139746"/>
                  <a:gd name="connsiteX0" fmla="*/ 987 w 1563822"/>
                  <a:gd name="connsiteY0" fmla="*/ 0 h 1139746"/>
                  <a:gd name="connsiteX1" fmla="*/ 566375 w 1563822"/>
                  <a:gd name="connsiteY1" fmla="*/ 0 h 1139746"/>
                  <a:gd name="connsiteX2" fmla="*/ 849069 w 1563822"/>
                  <a:gd name="connsiteY2" fmla="*/ 282694 h 1139746"/>
                  <a:gd name="connsiteX3" fmla="*/ 849069 w 1563822"/>
                  <a:gd name="connsiteY3" fmla="*/ 1130777 h 1139746"/>
                  <a:gd name="connsiteX4" fmla="*/ 987 w 1563822"/>
                  <a:gd name="connsiteY4" fmla="*/ 1130777 h 1139746"/>
                  <a:gd name="connsiteX5" fmla="*/ 987 w 1563822"/>
                  <a:gd name="connsiteY5" fmla="*/ 0 h 1139746"/>
                  <a:gd name="connsiteX6" fmla="*/ 849069 w 1563822"/>
                  <a:gd name="connsiteY6" fmla="*/ 282694 h 1139746"/>
                  <a:gd name="connsiteX7" fmla="*/ 566375 w 1563822"/>
                  <a:gd name="connsiteY7" fmla="*/ 282694 h 1139746"/>
                  <a:gd name="connsiteX8" fmla="*/ 566375 w 1563822"/>
                  <a:gd name="connsiteY8" fmla="*/ 0 h 1139746"/>
                  <a:gd name="connsiteX0" fmla="*/ 1528517 w 1563822"/>
                  <a:gd name="connsiteY0" fmla="*/ 732218 h 1139746"/>
                  <a:gd name="connsiteX1" fmla="*/ 0 w 1563822"/>
                  <a:gd name="connsiteY1" fmla="*/ 1139746 h 1139746"/>
                  <a:gd name="connsiteX0" fmla="*/ 987 w 1563822"/>
                  <a:gd name="connsiteY0" fmla="*/ 0 h 1139746"/>
                  <a:gd name="connsiteX1" fmla="*/ 566375 w 1563822"/>
                  <a:gd name="connsiteY1" fmla="*/ 0 h 1139746"/>
                  <a:gd name="connsiteX2" fmla="*/ 849069 w 1563822"/>
                  <a:gd name="connsiteY2" fmla="*/ 282694 h 1139746"/>
                  <a:gd name="connsiteX3" fmla="*/ 849069 w 1563822"/>
                  <a:gd name="connsiteY3" fmla="*/ 1130777 h 1139746"/>
                  <a:gd name="connsiteX4" fmla="*/ 987 w 1563822"/>
                  <a:gd name="connsiteY4" fmla="*/ 1130777 h 1139746"/>
                  <a:gd name="connsiteX5" fmla="*/ 987 w 1563822"/>
                  <a:gd name="connsiteY5" fmla="*/ 0 h 1139746"/>
                  <a:gd name="connsiteX0" fmla="*/ 987 w 1563822"/>
                  <a:gd name="connsiteY0" fmla="*/ 0 h 1139746"/>
                  <a:gd name="connsiteX1" fmla="*/ 566375 w 1563822"/>
                  <a:gd name="connsiteY1" fmla="*/ 0 h 1139746"/>
                  <a:gd name="connsiteX2" fmla="*/ 566375 w 1563822"/>
                  <a:gd name="connsiteY2" fmla="*/ 282694 h 1139746"/>
                  <a:gd name="connsiteX3" fmla="*/ 849069 w 1563822"/>
                  <a:gd name="connsiteY3" fmla="*/ 282694 h 1139746"/>
                  <a:gd name="connsiteX4" fmla="*/ 849069 w 1563822"/>
                  <a:gd name="connsiteY4" fmla="*/ 1130777 h 1139746"/>
                  <a:gd name="connsiteX5" fmla="*/ 987 w 1563822"/>
                  <a:gd name="connsiteY5" fmla="*/ 1130777 h 1139746"/>
                  <a:gd name="connsiteX6" fmla="*/ 987 w 1563822"/>
                  <a:gd name="connsiteY6" fmla="*/ 0 h 1139746"/>
                  <a:gd name="connsiteX0" fmla="*/ 566375 w 1563822"/>
                  <a:gd name="connsiteY0" fmla="*/ 0 h 1139746"/>
                  <a:gd name="connsiteX1" fmla="*/ 566375 w 1563822"/>
                  <a:gd name="connsiteY1" fmla="*/ 282694 h 1139746"/>
                  <a:gd name="connsiteX2" fmla="*/ 849069 w 1563822"/>
                  <a:gd name="connsiteY2" fmla="*/ 282694 h 1139746"/>
                  <a:gd name="connsiteX3" fmla="*/ 566375 w 1563822"/>
                  <a:gd name="connsiteY3" fmla="*/ 0 h 1139746"/>
                  <a:gd name="connsiteX0" fmla="*/ 987 w 1563822"/>
                  <a:gd name="connsiteY0" fmla="*/ 0 h 1139746"/>
                  <a:gd name="connsiteX1" fmla="*/ 566375 w 1563822"/>
                  <a:gd name="connsiteY1" fmla="*/ 0 h 1139746"/>
                  <a:gd name="connsiteX2" fmla="*/ 849069 w 1563822"/>
                  <a:gd name="connsiteY2" fmla="*/ 282694 h 1139746"/>
                  <a:gd name="connsiteX3" fmla="*/ 849069 w 1563822"/>
                  <a:gd name="connsiteY3" fmla="*/ 1130777 h 1139746"/>
                  <a:gd name="connsiteX4" fmla="*/ 987 w 1563822"/>
                  <a:gd name="connsiteY4" fmla="*/ 1130777 h 1139746"/>
                  <a:gd name="connsiteX5" fmla="*/ 987 w 1563822"/>
                  <a:gd name="connsiteY5" fmla="*/ 0 h 1139746"/>
                  <a:gd name="connsiteX6" fmla="*/ 849069 w 1563822"/>
                  <a:gd name="connsiteY6" fmla="*/ 282694 h 1139746"/>
                  <a:gd name="connsiteX7" fmla="*/ 566375 w 1563822"/>
                  <a:gd name="connsiteY7" fmla="*/ 282694 h 1139746"/>
                  <a:gd name="connsiteX8" fmla="*/ 566375 w 1563822"/>
                  <a:gd name="connsiteY8" fmla="*/ 0 h 1139746"/>
                  <a:gd name="connsiteX0" fmla="*/ 1528517 w 1563822"/>
                  <a:gd name="connsiteY0" fmla="*/ 732218 h 1139746"/>
                  <a:gd name="connsiteX1" fmla="*/ 0 w 1563822"/>
                  <a:gd name="connsiteY1" fmla="*/ 1139746 h 1139746"/>
                  <a:gd name="connsiteX0" fmla="*/ 987 w 893065"/>
                  <a:gd name="connsiteY0" fmla="*/ 0 h 1139746"/>
                  <a:gd name="connsiteX1" fmla="*/ 566375 w 893065"/>
                  <a:gd name="connsiteY1" fmla="*/ 0 h 1139746"/>
                  <a:gd name="connsiteX2" fmla="*/ 849069 w 893065"/>
                  <a:gd name="connsiteY2" fmla="*/ 282694 h 1139746"/>
                  <a:gd name="connsiteX3" fmla="*/ 849069 w 893065"/>
                  <a:gd name="connsiteY3" fmla="*/ 1130777 h 1139746"/>
                  <a:gd name="connsiteX4" fmla="*/ 987 w 893065"/>
                  <a:gd name="connsiteY4" fmla="*/ 1130777 h 1139746"/>
                  <a:gd name="connsiteX5" fmla="*/ 987 w 893065"/>
                  <a:gd name="connsiteY5" fmla="*/ 0 h 1139746"/>
                  <a:gd name="connsiteX0" fmla="*/ 987 w 893065"/>
                  <a:gd name="connsiteY0" fmla="*/ 0 h 1139746"/>
                  <a:gd name="connsiteX1" fmla="*/ 566375 w 893065"/>
                  <a:gd name="connsiteY1" fmla="*/ 0 h 1139746"/>
                  <a:gd name="connsiteX2" fmla="*/ 566375 w 893065"/>
                  <a:gd name="connsiteY2" fmla="*/ 282694 h 1139746"/>
                  <a:gd name="connsiteX3" fmla="*/ 849069 w 893065"/>
                  <a:gd name="connsiteY3" fmla="*/ 282694 h 1139746"/>
                  <a:gd name="connsiteX4" fmla="*/ 849069 w 893065"/>
                  <a:gd name="connsiteY4" fmla="*/ 1130777 h 1139746"/>
                  <a:gd name="connsiteX5" fmla="*/ 987 w 893065"/>
                  <a:gd name="connsiteY5" fmla="*/ 1130777 h 1139746"/>
                  <a:gd name="connsiteX6" fmla="*/ 987 w 893065"/>
                  <a:gd name="connsiteY6" fmla="*/ 0 h 1139746"/>
                  <a:gd name="connsiteX0" fmla="*/ 566375 w 893065"/>
                  <a:gd name="connsiteY0" fmla="*/ 0 h 1139746"/>
                  <a:gd name="connsiteX1" fmla="*/ 566375 w 893065"/>
                  <a:gd name="connsiteY1" fmla="*/ 282694 h 1139746"/>
                  <a:gd name="connsiteX2" fmla="*/ 849069 w 893065"/>
                  <a:gd name="connsiteY2" fmla="*/ 282694 h 1139746"/>
                  <a:gd name="connsiteX3" fmla="*/ 566375 w 893065"/>
                  <a:gd name="connsiteY3" fmla="*/ 0 h 1139746"/>
                  <a:gd name="connsiteX0" fmla="*/ 987 w 893065"/>
                  <a:gd name="connsiteY0" fmla="*/ 0 h 1139746"/>
                  <a:gd name="connsiteX1" fmla="*/ 566375 w 893065"/>
                  <a:gd name="connsiteY1" fmla="*/ 0 h 1139746"/>
                  <a:gd name="connsiteX2" fmla="*/ 849069 w 893065"/>
                  <a:gd name="connsiteY2" fmla="*/ 282694 h 1139746"/>
                  <a:gd name="connsiteX3" fmla="*/ 849069 w 893065"/>
                  <a:gd name="connsiteY3" fmla="*/ 1130777 h 1139746"/>
                  <a:gd name="connsiteX4" fmla="*/ 987 w 893065"/>
                  <a:gd name="connsiteY4" fmla="*/ 1130777 h 1139746"/>
                  <a:gd name="connsiteX5" fmla="*/ 987 w 893065"/>
                  <a:gd name="connsiteY5" fmla="*/ 0 h 1139746"/>
                  <a:gd name="connsiteX6" fmla="*/ 849069 w 893065"/>
                  <a:gd name="connsiteY6" fmla="*/ 282694 h 1139746"/>
                  <a:gd name="connsiteX7" fmla="*/ 566375 w 893065"/>
                  <a:gd name="connsiteY7" fmla="*/ 282694 h 1139746"/>
                  <a:gd name="connsiteX8" fmla="*/ 566375 w 893065"/>
                  <a:gd name="connsiteY8" fmla="*/ 0 h 1139746"/>
                  <a:gd name="connsiteX0" fmla="*/ 839895 w 893065"/>
                  <a:gd name="connsiteY0" fmla="*/ 1082174 h 1139746"/>
                  <a:gd name="connsiteX1" fmla="*/ 0 w 893065"/>
                  <a:gd name="connsiteY1" fmla="*/ 1139746 h 1139746"/>
                  <a:gd name="connsiteX0" fmla="*/ 987 w 849069"/>
                  <a:gd name="connsiteY0" fmla="*/ 0 h 1631421"/>
                  <a:gd name="connsiteX1" fmla="*/ 566375 w 849069"/>
                  <a:gd name="connsiteY1" fmla="*/ 0 h 1631421"/>
                  <a:gd name="connsiteX2" fmla="*/ 849069 w 849069"/>
                  <a:gd name="connsiteY2" fmla="*/ 282694 h 1631421"/>
                  <a:gd name="connsiteX3" fmla="*/ 849069 w 849069"/>
                  <a:gd name="connsiteY3" fmla="*/ 1130777 h 1631421"/>
                  <a:gd name="connsiteX4" fmla="*/ 987 w 849069"/>
                  <a:gd name="connsiteY4" fmla="*/ 1130777 h 1631421"/>
                  <a:gd name="connsiteX5" fmla="*/ 987 w 849069"/>
                  <a:gd name="connsiteY5" fmla="*/ 0 h 1631421"/>
                  <a:gd name="connsiteX0" fmla="*/ 987 w 849069"/>
                  <a:gd name="connsiteY0" fmla="*/ 0 h 1631421"/>
                  <a:gd name="connsiteX1" fmla="*/ 566375 w 849069"/>
                  <a:gd name="connsiteY1" fmla="*/ 0 h 1631421"/>
                  <a:gd name="connsiteX2" fmla="*/ 566375 w 849069"/>
                  <a:gd name="connsiteY2" fmla="*/ 282694 h 1631421"/>
                  <a:gd name="connsiteX3" fmla="*/ 849069 w 849069"/>
                  <a:gd name="connsiteY3" fmla="*/ 282694 h 1631421"/>
                  <a:gd name="connsiteX4" fmla="*/ 849069 w 849069"/>
                  <a:gd name="connsiteY4" fmla="*/ 1130777 h 1631421"/>
                  <a:gd name="connsiteX5" fmla="*/ 987 w 849069"/>
                  <a:gd name="connsiteY5" fmla="*/ 1130777 h 1631421"/>
                  <a:gd name="connsiteX6" fmla="*/ 987 w 849069"/>
                  <a:gd name="connsiteY6" fmla="*/ 0 h 1631421"/>
                  <a:gd name="connsiteX0" fmla="*/ 566375 w 849069"/>
                  <a:gd name="connsiteY0" fmla="*/ 0 h 1631421"/>
                  <a:gd name="connsiteX1" fmla="*/ 566375 w 849069"/>
                  <a:gd name="connsiteY1" fmla="*/ 282694 h 1631421"/>
                  <a:gd name="connsiteX2" fmla="*/ 849069 w 849069"/>
                  <a:gd name="connsiteY2" fmla="*/ 282694 h 1631421"/>
                  <a:gd name="connsiteX3" fmla="*/ 566375 w 849069"/>
                  <a:gd name="connsiteY3" fmla="*/ 0 h 1631421"/>
                  <a:gd name="connsiteX0" fmla="*/ 987 w 849069"/>
                  <a:gd name="connsiteY0" fmla="*/ 0 h 1631421"/>
                  <a:gd name="connsiteX1" fmla="*/ 566375 w 849069"/>
                  <a:gd name="connsiteY1" fmla="*/ 0 h 1631421"/>
                  <a:gd name="connsiteX2" fmla="*/ 849069 w 849069"/>
                  <a:gd name="connsiteY2" fmla="*/ 282694 h 1631421"/>
                  <a:gd name="connsiteX3" fmla="*/ 849069 w 849069"/>
                  <a:gd name="connsiteY3" fmla="*/ 1130777 h 1631421"/>
                  <a:gd name="connsiteX4" fmla="*/ 987 w 849069"/>
                  <a:gd name="connsiteY4" fmla="*/ 1130777 h 1631421"/>
                  <a:gd name="connsiteX5" fmla="*/ 987 w 849069"/>
                  <a:gd name="connsiteY5" fmla="*/ 0 h 1631421"/>
                  <a:gd name="connsiteX6" fmla="*/ 849069 w 849069"/>
                  <a:gd name="connsiteY6" fmla="*/ 282694 h 1631421"/>
                  <a:gd name="connsiteX7" fmla="*/ 566375 w 849069"/>
                  <a:gd name="connsiteY7" fmla="*/ 282694 h 1631421"/>
                  <a:gd name="connsiteX8" fmla="*/ 566375 w 849069"/>
                  <a:gd name="connsiteY8" fmla="*/ 0 h 1631421"/>
                  <a:gd name="connsiteX0" fmla="*/ 528745 w 849069"/>
                  <a:gd name="connsiteY0" fmla="*/ 1628274 h 1631421"/>
                  <a:gd name="connsiteX1" fmla="*/ 0 w 849069"/>
                  <a:gd name="connsiteY1" fmla="*/ 1139746 h 1631421"/>
                  <a:gd name="connsiteX0" fmla="*/ 987 w 849069"/>
                  <a:gd name="connsiteY0" fmla="*/ 0 h 1628274"/>
                  <a:gd name="connsiteX1" fmla="*/ 566375 w 849069"/>
                  <a:gd name="connsiteY1" fmla="*/ 0 h 1628274"/>
                  <a:gd name="connsiteX2" fmla="*/ 849069 w 849069"/>
                  <a:gd name="connsiteY2" fmla="*/ 282694 h 1628274"/>
                  <a:gd name="connsiteX3" fmla="*/ 849069 w 849069"/>
                  <a:gd name="connsiteY3" fmla="*/ 1130777 h 1628274"/>
                  <a:gd name="connsiteX4" fmla="*/ 987 w 849069"/>
                  <a:gd name="connsiteY4" fmla="*/ 1130777 h 1628274"/>
                  <a:gd name="connsiteX5" fmla="*/ 987 w 849069"/>
                  <a:gd name="connsiteY5" fmla="*/ 0 h 1628274"/>
                  <a:gd name="connsiteX0" fmla="*/ 987 w 849069"/>
                  <a:gd name="connsiteY0" fmla="*/ 0 h 1628274"/>
                  <a:gd name="connsiteX1" fmla="*/ 566375 w 849069"/>
                  <a:gd name="connsiteY1" fmla="*/ 0 h 1628274"/>
                  <a:gd name="connsiteX2" fmla="*/ 566375 w 849069"/>
                  <a:gd name="connsiteY2" fmla="*/ 282694 h 1628274"/>
                  <a:gd name="connsiteX3" fmla="*/ 849069 w 849069"/>
                  <a:gd name="connsiteY3" fmla="*/ 282694 h 1628274"/>
                  <a:gd name="connsiteX4" fmla="*/ 849069 w 849069"/>
                  <a:gd name="connsiteY4" fmla="*/ 1130777 h 1628274"/>
                  <a:gd name="connsiteX5" fmla="*/ 987 w 849069"/>
                  <a:gd name="connsiteY5" fmla="*/ 1130777 h 1628274"/>
                  <a:gd name="connsiteX6" fmla="*/ 987 w 849069"/>
                  <a:gd name="connsiteY6" fmla="*/ 0 h 1628274"/>
                  <a:gd name="connsiteX0" fmla="*/ 566375 w 849069"/>
                  <a:gd name="connsiteY0" fmla="*/ 0 h 1628274"/>
                  <a:gd name="connsiteX1" fmla="*/ 566375 w 849069"/>
                  <a:gd name="connsiteY1" fmla="*/ 282694 h 1628274"/>
                  <a:gd name="connsiteX2" fmla="*/ 849069 w 849069"/>
                  <a:gd name="connsiteY2" fmla="*/ 282694 h 1628274"/>
                  <a:gd name="connsiteX3" fmla="*/ 566375 w 849069"/>
                  <a:gd name="connsiteY3" fmla="*/ 0 h 1628274"/>
                  <a:gd name="connsiteX0" fmla="*/ 987 w 849069"/>
                  <a:gd name="connsiteY0" fmla="*/ 0 h 1628274"/>
                  <a:gd name="connsiteX1" fmla="*/ 566375 w 849069"/>
                  <a:gd name="connsiteY1" fmla="*/ 0 h 1628274"/>
                  <a:gd name="connsiteX2" fmla="*/ 849069 w 849069"/>
                  <a:gd name="connsiteY2" fmla="*/ 282694 h 1628274"/>
                  <a:gd name="connsiteX3" fmla="*/ 849069 w 849069"/>
                  <a:gd name="connsiteY3" fmla="*/ 1130777 h 1628274"/>
                  <a:gd name="connsiteX4" fmla="*/ 987 w 849069"/>
                  <a:gd name="connsiteY4" fmla="*/ 1130777 h 1628274"/>
                  <a:gd name="connsiteX5" fmla="*/ 987 w 849069"/>
                  <a:gd name="connsiteY5" fmla="*/ 0 h 1628274"/>
                  <a:gd name="connsiteX6" fmla="*/ 849069 w 849069"/>
                  <a:gd name="connsiteY6" fmla="*/ 282694 h 1628274"/>
                  <a:gd name="connsiteX7" fmla="*/ 566375 w 849069"/>
                  <a:gd name="connsiteY7" fmla="*/ 282694 h 1628274"/>
                  <a:gd name="connsiteX8" fmla="*/ 566375 w 849069"/>
                  <a:gd name="connsiteY8" fmla="*/ 0 h 1628274"/>
                  <a:gd name="connsiteX0" fmla="*/ 528745 w 849069"/>
                  <a:gd name="connsiteY0" fmla="*/ 1628274 h 1628274"/>
                  <a:gd name="connsiteX1" fmla="*/ 0 w 849069"/>
                  <a:gd name="connsiteY1" fmla="*/ 1139746 h 1628274"/>
                  <a:gd name="connsiteX0" fmla="*/ 987 w 849069"/>
                  <a:gd name="connsiteY0" fmla="*/ 0 h 1628274"/>
                  <a:gd name="connsiteX1" fmla="*/ 566375 w 849069"/>
                  <a:gd name="connsiteY1" fmla="*/ 0 h 1628274"/>
                  <a:gd name="connsiteX2" fmla="*/ 849069 w 849069"/>
                  <a:gd name="connsiteY2" fmla="*/ 282694 h 1628274"/>
                  <a:gd name="connsiteX3" fmla="*/ 849069 w 849069"/>
                  <a:gd name="connsiteY3" fmla="*/ 1130777 h 1628274"/>
                  <a:gd name="connsiteX4" fmla="*/ 987 w 849069"/>
                  <a:gd name="connsiteY4" fmla="*/ 1130777 h 1628274"/>
                  <a:gd name="connsiteX5" fmla="*/ 987 w 849069"/>
                  <a:gd name="connsiteY5" fmla="*/ 0 h 1628274"/>
                  <a:gd name="connsiteX0" fmla="*/ 987 w 849069"/>
                  <a:gd name="connsiteY0" fmla="*/ 0 h 1628274"/>
                  <a:gd name="connsiteX1" fmla="*/ 566375 w 849069"/>
                  <a:gd name="connsiteY1" fmla="*/ 0 h 1628274"/>
                  <a:gd name="connsiteX2" fmla="*/ 566375 w 849069"/>
                  <a:gd name="connsiteY2" fmla="*/ 282694 h 1628274"/>
                  <a:gd name="connsiteX3" fmla="*/ 849069 w 849069"/>
                  <a:gd name="connsiteY3" fmla="*/ 282694 h 1628274"/>
                  <a:gd name="connsiteX4" fmla="*/ 849069 w 849069"/>
                  <a:gd name="connsiteY4" fmla="*/ 1130777 h 1628274"/>
                  <a:gd name="connsiteX5" fmla="*/ 987 w 849069"/>
                  <a:gd name="connsiteY5" fmla="*/ 1130777 h 1628274"/>
                  <a:gd name="connsiteX6" fmla="*/ 987 w 849069"/>
                  <a:gd name="connsiteY6" fmla="*/ 0 h 1628274"/>
                  <a:gd name="connsiteX0" fmla="*/ 566375 w 849069"/>
                  <a:gd name="connsiteY0" fmla="*/ 0 h 1628274"/>
                  <a:gd name="connsiteX1" fmla="*/ 566375 w 849069"/>
                  <a:gd name="connsiteY1" fmla="*/ 282694 h 1628274"/>
                  <a:gd name="connsiteX2" fmla="*/ 849069 w 849069"/>
                  <a:gd name="connsiteY2" fmla="*/ 282694 h 1628274"/>
                  <a:gd name="connsiteX3" fmla="*/ 566375 w 849069"/>
                  <a:gd name="connsiteY3" fmla="*/ 0 h 1628274"/>
                  <a:gd name="connsiteX0" fmla="*/ 987 w 849069"/>
                  <a:gd name="connsiteY0" fmla="*/ 0 h 1628274"/>
                  <a:gd name="connsiteX1" fmla="*/ 566375 w 849069"/>
                  <a:gd name="connsiteY1" fmla="*/ 0 h 1628274"/>
                  <a:gd name="connsiteX2" fmla="*/ 849069 w 849069"/>
                  <a:gd name="connsiteY2" fmla="*/ 282694 h 1628274"/>
                  <a:gd name="connsiteX3" fmla="*/ 849069 w 849069"/>
                  <a:gd name="connsiteY3" fmla="*/ 1130777 h 1628274"/>
                  <a:gd name="connsiteX4" fmla="*/ 987 w 849069"/>
                  <a:gd name="connsiteY4" fmla="*/ 1130777 h 1628274"/>
                  <a:gd name="connsiteX5" fmla="*/ 987 w 849069"/>
                  <a:gd name="connsiteY5" fmla="*/ 0 h 1628274"/>
                  <a:gd name="connsiteX6" fmla="*/ 849069 w 849069"/>
                  <a:gd name="connsiteY6" fmla="*/ 282694 h 1628274"/>
                  <a:gd name="connsiteX7" fmla="*/ 566375 w 849069"/>
                  <a:gd name="connsiteY7" fmla="*/ 282694 h 1628274"/>
                  <a:gd name="connsiteX8" fmla="*/ 566375 w 849069"/>
                  <a:gd name="connsiteY8" fmla="*/ 0 h 1628274"/>
                  <a:gd name="connsiteX0" fmla="*/ 528745 w 849069"/>
                  <a:gd name="connsiteY0" fmla="*/ 1628274 h 1628274"/>
                  <a:gd name="connsiteX1" fmla="*/ 0 w 849069"/>
                  <a:gd name="connsiteY1" fmla="*/ 1139746 h 1628274"/>
                  <a:gd name="connsiteX0" fmla="*/ 987 w 865295"/>
                  <a:gd name="connsiteY0" fmla="*/ 0 h 1145674"/>
                  <a:gd name="connsiteX1" fmla="*/ 566375 w 865295"/>
                  <a:gd name="connsiteY1" fmla="*/ 0 h 1145674"/>
                  <a:gd name="connsiteX2" fmla="*/ 849069 w 865295"/>
                  <a:gd name="connsiteY2" fmla="*/ 282694 h 1145674"/>
                  <a:gd name="connsiteX3" fmla="*/ 849069 w 865295"/>
                  <a:gd name="connsiteY3" fmla="*/ 1130777 h 1145674"/>
                  <a:gd name="connsiteX4" fmla="*/ 987 w 865295"/>
                  <a:gd name="connsiteY4" fmla="*/ 1130777 h 1145674"/>
                  <a:gd name="connsiteX5" fmla="*/ 987 w 865295"/>
                  <a:gd name="connsiteY5" fmla="*/ 0 h 1145674"/>
                  <a:gd name="connsiteX0" fmla="*/ 987 w 865295"/>
                  <a:gd name="connsiteY0" fmla="*/ 0 h 1145674"/>
                  <a:gd name="connsiteX1" fmla="*/ 566375 w 865295"/>
                  <a:gd name="connsiteY1" fmla="*/ 0 h 1145674"/>
                  <a:gd name="connsiteX2" fmla="*/ 566375 w 865295"/>
                  <a:gd name="connsiteY2" fmla="*/ 282694 h 1145674"/>
                  <a:gd name="connsiteX3" fmla="*/ 849069 w 865295"/>
                  <a:gd name="connsiteY3" fmla="*/ 282694 h 1145674"/>
                  <a:gd name="connsiteX4" fmla="*/ 849069 w 865295"/>
                  <a:gd name="connsiteY4" fmla="*/ 1130777 h 1145674"/>
                  <a:gd name="connsiteX5" fmla="*/ 987 w 865295"/>
                  <a:gd name="connsiteY5" fmla="*/ 1130777 h 1145674"/>
                  <a:gd name="connsiteX6" fmla="*/ 987 w 865295"/>
                  <a:gd name="connsiteY6" fmla="*/ 0 h 1145674"/>
                  <a:gd name="connsiteX0" fmla="*/ 566375 w 865295"/>
                  <a:gd name="connsiteY0" fmla="*/ 0 h 1145674"/>
                  <a:gd name="connsiteX1" fmla="*/ 566375 w 865295"/>
                  <a:gd name="connsiteY1" fmla="*/ 282694 h 1145674"/>
                  <a:gd name="connsiteX2" fmla="*/ 849069 w 865295"/>
                  <a:gd name="connsiteY2" fmla="*/ 282694 h 1145674"/>
                  <a:gd name="connsiteX3" fmla="*/ 566375 w 865295"/>
                  <a:gd name="connsiteY3" fmla="*/ 0 h 1145674"/>
                  <a:gd name="connsiteX0" fmla="*/ 987 w 865295"/>
                  <a:gd name="connsiteY0" fmla="*/ 0 h 1145674"/>
                  <a:gd name="connsiteX1" fmla="*/ 566375 w 865295"/>
                  <a:gd name="connsiteY1" fmla="*/ 0 h 1145674"/>
                  <a:gd name="connsiteX2" fmla="*/ 849069 w 865295"/>
                  <a:gd name="connsiteY2" fmla="*/ 282694 h 1145674"/>
                  <a:gd name="connsiteX3" fmla="*/ 849069 w 865295"/>
                  <a:gd name="connsiteY3" fmla="*/ 1130777 h 1145674"/>
                  <a:gd name="connsiteX4" fmla="*/ 987 w 865295"/>
                  <a:gd name="connsiteY4" fmla="*/ 1130777 h 1145674"/>
                  <a:gd name="connsiteX5" fmla="*/ 987 w 865295"/>
                  <a:gd name="connsiteY5" fmla="*/ 0 h 1145674"/>
                  <a:gd name="connsiteX6" fmla="*/ 849069 w 865295"/>
                  <a:gd name="connsiteY6" fmla="*/ 282694 h 1145674"/>
                  <a:gd name="connsiteX7" fmla="*/ 566375 w 865295"/>
                  <a:gd name="connsiteY7" fmla="*/ 282694 h 1145674"/>
                  <a:gd name="connsiteX8" fmla="*/ 566375 w 865295"/>
                  <a:gd name="connsiteY8" fmla="*/ 0 h 1145674"/>
                  <a:gd name="connsiteX0" fmla="*/ 865295 w 865295"/>
                  <a:gd name="connsiteY0" fmla="*/ 1145674 h 1145674"/>
                  <a:gd name="connsiteX1" fmla="*/ 0 w 865295"/>
                  <a:gd name="connsiteY1" fmla="*/ 1139746 h 1145674"/>
                  <a:gd name="connsiteX0" fmla="*/ 987 w 865295"/>
                  <a:gd name="connsiteY0" fmla="*/ 0 h 1145674"/>
                  <a:gd name="connsiteX1" fmla="*/ 566375 w 865295"/>
                  <a:gd name="connsiteY1" fmla="*/ 0 h 1145674"/>
                  <a:gd name="connsiteX2" fmla="*/ 849069 w 865295"/>
                  <a:gd name="connsiteY2" fmla="*/ 282694 h 1145674"/>
                  <a:gd name="connsiteX3" fmla="*/ 849069 w 865295"/>
                  <a:gd name="connsiteY3" fmla="*/ 1130777 h 1145674"/>
                  <a:gd name="connsiteX4" fmla="*/ 987 w 865295"/>
                  <a:gd name="connsiteY4" fmla="*/ 1130777 h 1145674"/>
                  <a:gd name="connsiteX5" fmla="*/ 987 w 865295"/>
                  <a:gd name="connsiteY5" fmla="*/ 0 h 1145674"/>
                  <a:gd name="connsiteX0" fmla="*/ 987 w 865295"/>
                  <a:gd name="connsiteY0" fmla="*/ 0 h 1145674"/>
                  <a:gd name="connsiteX1" fmla="*/ 566375 w 865295"/>
                  <a:gd name="connsiteY1" fmla="*/ 0 h 1145674"/>
                  <a:gd name="connsiteX2" fmla="*/ 566375 w 865295"/>
                  <a:gd name="connsiteY2" fmla="*/ 282694 h 1145674"/>
                  <a:gd name="connsiteX3" fmla="*/ 849069 w 865295"/>
                  <a:gd name="connsiteY3" fmla="*/ 282694 h 1145674"/>
                  <a:gd name="connsiteX4" fmla="*/ 849069 w 865295"/>
                  <a:gd name="connsiteY4" fmla="*/ 1130777 h 1145674"/>
                  <a:gd name="connsiteX5" fmla="*/ 987 w 865295"/>
                  <a:gd name="connsiteY5" fmla="*/ 1130777 h 1145674"/>
                  <a:gd name="connsiteX6" fmla="*/ 987 w 865295"/>
                  <a:gd name="connsiteY6" fmla="*/ 0 h 1145674"/>
                  <a:gd name="connsiteX0" fmla="*/ 566375 w 865295"/>
                  <a:gd name="connsiteY0" fmla="*/ 0 h 1145674"/>
                  <a:gd name="connsiteX1" fmla="*/ 566375 w 865295"/>
                  <a:gd name="connsiteY1" fmla="*/ 282694 h 1145674"/>
                  <a:gd name="connsiteX2" fmla="*/ 849069 w 865295"/>
                  <a:gd name="connsiteY2" fmla="*/ 282694 h 1145674"/>
                  <a:gd name="connsiteX3" fmla="*/ 566375 w 865295"/>
                  <a:gd name="connsiteY3" fmla="*/ 0 h 1145674"/>
                  <a:gd name="connsiteX0" fmla="*/ 987 w 865295"/>
                  <a:gd name="connsiteY0" fmla="*/ 0 h 1145674"/>
                  <a:gd name="connsiteX1" fmla="*/ 566375 w 865295"/>
                  <a:gd name="connsiteY1" fmla="*/ 0 h 1145674"/>
                  <a:gd name="connsiteX2" fmla="*/ 849069 w 865295"/>
                  <a:gd name="connsiteY2" fmla="*/ 282694 h 1145674"/>
                  <a:gd name="connsiteX3" fmla="*/ 849069 w 865295"/>
                  <a:gd name="connsiteY3" fmla="*/ 1130777 h 1145674"/>
                  <a:gd name="connsiteX4" fmla="*/ 987 w 865295"/>
                  <a:gd name="connsiteY4" fmla="*/ 1130777 h 1145674"/>
                  <a:gd name="connsiteX5" fmla="*/ 987 w 865295"/>
                  <a:gd name="connsiteY5" fmla="*/ 0 h 1145674"/>
                  <a:gd name="connsiteX6" fmla="*/ 849069 w 865295"/>
                  <a:gd name="connsiteY6" fmla="*/ 282694 h 1145674"/>
                  <a:gd name="connsiteX7" fmla="*/ 566375 w 865295"/>
                  <a:gd name="connsiteY7" fmla="*/ 282694 h 1145674"/>
                  <a:gd name="connsiteX8" fmla="*/ 566375 w 865295"/>
                  <a:gd name="connsiteY8" fmla="*/ 0 h 1145674"/>
                  <a:gd name="connsiteX0" fmla="*/ 865295 w 865295"/>
                  <a:gd name="connsiteY0" fmla="*/ 1145674 h 1145674"/>
                  <a:gd name="connsiteX1" fmla="*/ 0 w 865295"/>
                  <a:gd name="connsiteY1" fmla="*/ 1139746 h 1145674"/>
                  <a:gd name="connsiteX0" fmla="*/ 987 w 853389"/>
                  <a:gd name="connsiteY0" fmla="*/ 0 h 1139746"/>
                  <a:gd name="connsiteX1" fmla="*/ 566375 w 853389"/>
                  <a:gd name="connsiteY1" fmla="*/ 0 h 1139746"/>
                  <a:gd name="connsiteX2" fmla="*/ 849069 w 853389"/>
                  <a:gd name="connsiteY2" fmla="*/ 282694 h 1139746"/>
                  <a:gd name="connsiteX3" fmla="*/ 849069 w 853389"/>
                  <a:gd name="connsiteY3" fmla="*/ 1130777 h 1139746"/>
                  <a:gd name="connsiteX4" fmla="*/ 987 w 853389"/>
                  <a:gd name="connsiteY4" fmla="*/ 1130777 h 1139746"/>
                  <a:gd name="connsiteX5" fmla="*/ 987 w 853389"/>
                  <a:gd name="connsiteY5" fmla="*/ 0 h 1139746"/>
                  <a:gd name="connsiteX0" fmla="*/ 987 w 853389"/>
                  <a:gd name="connsiteY0" fmla="*/ 0 h 1139746"/>
                  <a:gd name="connsiteX1" fmla="*/ 566375 w 853389"/>
                  <a:gd name="connsiteY1" fmla="*/ 0 h 1139746"/>
                  <a:gd name="connsiteX2" fmla="*/ 566375 w 853389"/>
                  <a:gd name="connsiteY2" fmla="*/ 282694 h 1139746"/>
                  <a:gd name="connsiteX3" fmla="*/ 849069 w 853389"/>
                  <a:gd name="connsiteY3" fmla="*/ 282694 h 1139746"/>
                  <a:gd name="connsiteX4" fmla="*/ 849069 w 853389"/>
                  <a:gd name="connsiteY4" fmla="*/ 1130777 h 1139746"/>
                  <a:gd name="connsiteX5" fmla="*/ 987 w 853389"/>
                  <a:gd name="connsiteY5" fmla="*/ 1130777 h 1139746"/>
                  <a:gd name="connsiteX6" fmla="*/ 987 w 853389"/>
                  <a:gd name="connsiteY6" fmla="*/ 0 h 1139746"/>
                  <a:gd name="connsiteX0" fmla="*/ 566375 w 853389"/>
                  <a:gd name="connsiteY0" fmla="*/ 0 h 1139746"/>
                  <a:gd name="connsiteX1" fmla="*/ 566375 w 853389"/>
                  <a:gd name="connsiteY1" fmla="*/ 282694 h 1139746"/>
                  <a:gd name="connsiteX2" fmla="*/ 849069 w 853389"/>
                  <a:gd name="connsiteY2" fmla="*/ 282694 h 1139746"/>
                  <a:gd name="connsiteX3" fmla="*/ 566375 w 853389"/>
                  <a:gd name="connsiteY3" fmla="*/ 0 h 1139746"/>
                  <a:gd name="connsiteX0" fmla="*/ 987 w 853389"/>
                  <a:gd name="connsiteY0" fmla="*/ 0 h 1139746"/>
                  <a:gd name="connsiteX1" fmla="*/ 566375 w 853389"/>
                  <a:gd name="connsiteY1" fmla="*/ 0 h 1139746"/>
                  <a:gd name="connsiteX2" fmla="*/ 849069 w 853389"/>
                  <a:gd name="connsiteY2" fmla="*/ 282694 h 1139746"/>
                  <a:gd name="connsiteX3" fmla="*/ 849069 w 853389"/>
                  <a:gd name="connsiteY3" fmla="*/ 1130777 h 1139746"/>
                  <a:gd name="connsiteX4" fmla="*/ 987 w 853389"/>
                  <a:gd name="connsiteY4" fmla="*/ 1130777 h 1139746"/>
                  <a:gd name="connsiteX5" fmla="*/ 987 w 853389"/>
                  <a:gd name="connsiteY5" fmla="*/ 0 h 1139746"/>
                  <a:gd name="connsiteX6" fmla="*/ 849069 w 853389"/>
                  <a:gd name="connsiteY6" fmla="*/ 282694 h 1139746"/>
                  <a:gd name="connsiteX7" fmla="*/ 566375 w 853389"/>
                  <a:gd name="connsiteY7" fmla="*/ 282694 h 1139746"/>
                  <a:gd name="connsiteX8" fmla="*/ 566375 w 853389"/>
                  <a:gd name="connsiteY8" fmla="*/ 0 h 1139746"/>
                  <a:gd name="connsiteX0" fmla="*/ 853389 w 853389"/>
                  <a:gd name="connsiteY0" fmla="*/ 1131387 h 1139746"/>
                  <a:gd name="connsiteX1" fmla="*/ 0 w 853389"/>
                  <a:gd name="connsiteY1" fmla="*/ 1139746 h 1139746"/>
                  <a:gd name="connsiteX0" fmla="*/ 987 w 858151"/>
                  <a:gd name="connsiteY0" fmla="*/ 0 h 1139746"/>
                  <a:gd name="connsiteX1" fmla="*/ 566375 w 858151"/>
                  <a:gd name="connsiteY1" fmla="*/ 0 h 1139746"/>
                  <a:gd name="connsiteX2" fmla="*/ 849069 w 858151"/>
                  <a:gd name="connsiteY2" fmla="*/ 282694 h 1139746"/>
                  <a:gd name="connsiteX3" fmla="*/ 849069 w 858151"/>
                  <a:gd name="connsiteY3" fmla="*/ 1130777 h 1139746"/>
                  <a:gd name="connsiteX4" fmla="*/ 987 w 858151"/>
                  <a:gd name="connsiteY4" fmla="*/ 1130777 h 1139746"/>
                  <a:gd name="connsiteX5" fmla="*/ 987 w 858151"/>
                  <a:gd name="connsiteY5" fmla="*/ 0 h 1139746"/>
                  <a:gd name="connsiteX0" fmla="*/ 987 w 858151"/>
                  <a:gd name="connsiteY0" fmla="*/ 0 h 1139746"/>
                  <a:gd name="connsiteX1" fmla="*/ 566375 w 858151"/>
                  <a:gd name="connsiteY1" fmla="*/ 0 h 1139746"/>
                  <a:gd name="connsiteX2" fmla="*/ 566375 w 858151"/>
                  <a:gd name="connsiteY2" fmla="*/ 282694 h 1139746"/>
                  <a:gd name="connsiteX3" fmla="*/ 849069 w 858151"/>
                  <a:gd name="connsiteY3" fmla="*/ 282694 h 1139746"/>
                  <a:gd name="connsiteX4" fmla="*/ 849069 w 858151"/>
                  <a:gd name="connsiteY4" fmla="*/ 1130777 h 1139746"/>
                  <a:gd name="connsiteX5" fmla="*/ 987 w 858151"/>
                  <a:gd name="connsiteY5" fmla="*/ 1130777 h 1139746"/>
                  <a:gd name="connsiteX6" fmla="*/ 987 w 858151"/>
                  <a:gd name="connsiteY6" fmla="*/ 0 h 1139746"/>
                  <a:gd name="connsiteX0" fmla="*/ 566375 w 858151"/>
                  <a:gd name="connsiteY0" fmla="*/ 0 h 1139746"/>
                  <a:gd name="connsiteX1" fmla="*/ 566375 w 858151"/>
                  <a:gd name="connsiteY1" fmla="*/ 282694 h 1139746"/>
                  <a:gd name="connsiteX2" fmla="*/ 849069 w 858151"/>
                  <a:gd name="connsiteY2" fmla="*/ 282694 h 1139746"/>
                  <a:gd name="connsiteX3" fmla="*/ 566375 w 858151"/>
                  <a:gd name="connsiteY3" fmla="*/ 0 h 1139746"/>
                  <a:gd name="connsiteX0" fmla="*/ 987 w 858151"/>
                  <a:gd name="connsiteY0" fmla="*/ 0 h 1139746"/>
                  <a:gd name="connsiteX1" fmla="*/ 566375 w 858151"/>
                  <a:gd name="connsiteY1" fmla="*/ 0 h 1139746"/>
                  <a:gd name="connsiteX2" fmla="*/ 849069 w 858151"/>
                  <a:gd name="connsiteY2" fmla="*/ 282694 h 1139746"/>
                  <a:gd name="connsiteX3" fmla="*/ 849069 w 858151"/>
                  <a:gd name="connsiteY3" fmla="*/ 1130777 h 1139746"/>
                  <a:gd name="connsiteX4" fmla="*/ 987 w 858151"/>
                  <a:gd name="connsiteY4" fmla="*/ 1130777 h 1139746"/>
                  <a:gd name="connsiteX5" fmla="*/ 987 w 858151"/>
                  <a:gd name="connsiteY5" fmla="*/ 0 h 1139746"/>
                  <a:gd name="connsiteX6" fmla="*/ 849069 w 858151"/>
                  <a:gd name="connsiteY6" fmla="*/ 282694 h 1139746"/>
                  <a:gd name="connsiteX7" fmla="*/ 566375 w 858151"/>
                  <a:gd name="connsiteY7" fmla="*/ 282694 h 1139746"/>
                  <a:gd name="connsiteX8" fmla="*/ 566375 w 858151"/>
                  <a:gd name="connsiteY8" fmla="*/ 0 h 1139746"/>
                  <a:gd name="connsiteX0" fmla="*/ 858151 w 858151"/>
                  <a:gd name="connsiteY0" fmla="*/ 1126625 h 1139746"/>
                  <a:gd name="connsiteX1" fmla="*/ 0 w 858151"/>
                  <a:gd name="connsiteY1" fmla="*/ 1139746 h 1139746"/>
                  <a:gd name="connsiteX0" fmla="*/ 987 w 849069"/>
                  <a:gd name="connsiteY0" fmla="*/ 0 h 1139746"/>
                  <a:gd name="connsiteX1" fmla="*/ 566375 w 849069"/>
                  <a:gd name="connsiteY1" fmla="*/ 0 h 1139746"/>
                  <a:gd name="connsiteX2" fmla="*/ 849069 w 849069"/>
                  <a:gd name="connsiteY2" fmla="*/ 282694 h 1139746"/>
                  <a:gd name="connsiteX3" fmla="*/ 849069 w 849069"/>
                  <a:gd name="connsiteY3" fmla="*/ 1130777 h 1139746"/>
                  <a:gd name="connsiteX4" fmla="*/ 987 w 849069"/>
                  <a:gd name="connsiteY4" fmla="*/ 1130777 h 1139746"/>
                  <a:gd name="connsiteX5" fmla="*/ 987 w 849069"/>
                  <a:gd name="connsiteY5" fmla="*/ 0 h 1139746"/>
                  <a:gd name="connsiteX0" fmla="*/ 987 w 849069"/>
                  <a:gd name="connsiteY0" fmla="*/ 0 h 1139746"/>
                  <a:gd name="connsiteX1" fmla="*/ 566375 w 849069"/>
                  <a:gd name="connsiteY1" fmla="*/ 0 h 1139746"/>
                  <a:gd name="connsiteX2" fmla="*/ 566375 w 849069"/>
                  <a:gd name="connsiteY2" fmla="*/ 282694 h 1139746"/>
                  <a:gd name="connsiteX3" fmla="*/ 849069 w 849069"/>
                  <a:gd name="connsiteY3" fmla="*/ 282694 h 1139746"/>
                  <a:gd name="connsiteX4" fmla="*/ 849069 w 849069"/>
                  <a:gd name="connsiteY4" fmla="*/ 1130777 h 1139746"/>
                  <a:gd name="connsiteX5" fmla="*/ 987 w 849069"/>
                  <a:gd name="connsiteY5" fmla="*/ 1130777 h 1139746"/>
                  <a:gd name="connsiteX6" fmla="*/ 987 w 849069"/>
                  <a:gd name="connsiteY6" fmla="*/ 0 h 1139746"/>
                  <a:gd name="connsiteX0" fmla="*/ 566375 w 849069"/>
                  <a:gd name="connsiteY0" fmla="*/ 0 h 1139746"/>
                  <a:gd name="connsiteX1" fmla="*/ 566375 w 849069"/>
                  <a:gd name="connsiteY1" fmla="*/ 282694 h 1139746"/>
                  <a:gd name="connsiteX2" fmla="*/ 849069 w 849069"/>
                  <a:gd name="connsiteY2" fmla="*/ 282694 h 1139746"/>
                  <a:gd name="connsiteX3" fmla="*/ 566375 w 849069"/>
                  <a:gd name="connsiteY3" fmla="*/ 0 h 1139746"/>
                  <a:gd name="connsiteX0" fmla="*/ 987 w 849069"/>
                  <a:gd name="connsiteY0" fmla="*/ 0 h 1139746"/>
                  <a:gd name="connsiteX1" fmla="*/ 566375 w 849069"/>
                  <a:gd name="connsiteY1" fmla="*/ 0 h 1139746"/>
                  <a:gd name="connsiteX2" fmla="*/ 849069 w 849069"/>
                  <a:gd name="connsiteY2" fmla="*/ 282694 h 1139746"/>
                  <a:gd name="connsiteX3" fmla="*/ 849069 w 849069"/>
                  <a:gd name="connsiteY3" fmla="*/ 1130777 h 1139746"/>
                  <a:gd name="connsiteX4" fmla="*/ 987 w 849069"/>
                  <a:gd name="connsiteY4" fmla="*/ 1130777 h 1139746"/>
                  <a:gd name="connsiteX5" fmla="*/ 987 w 849069"/>
                  <a:gd name="connsiteY5" fmla="*/ 0 h 1139746"/>
                  <a:gd name="connsiteX6" fmla="*/ 849069 w 849069"/>
                  <a:gd name="connsiteY6" fmla="*/ 282694 h 1139746"/>
                  <a:gd name="connsiteX7" fmla="*/ 566375 w 849069"/>
                  <a:gd name="connsiteY7" fmla="*/ 282694 h 1139746"/>
                  <a:gd name="connsiteX8" fmla="*/ 566375 w 849069"/>
                  <a:gd name="connsiteY8" fmla="*/ 0 h 1139746"/>
                  <a:gd name="connsiteX0" fmla="*/ 770045 w 849069"/>
                  <a:gd name="connsiteY0" fmla="*/ 1002800 h 1139746"/>
                  <a:gd name="connsiteX1" fmla="*/ 0 w 849069"/>
                  <a:gd name="connsiteY1" fmla="*/ 1139746 h 1139746"/>
                  <a:gd name="connsiteX0" fmla="*/ 987 w 849069"/>
                  <a:gd name="connsiteY0" fmla="*/ 0 h 1139746"/>
                  <a:gd name="connsiteX1" fmla="*/ 566375 w 849069"/>
                  <a:gd name="connsiteY1" fmla="*/ 0 h 1139746"/>
                  <a:gd name="connsiteX2" fmla="*/ 849069 w 849069"/>
                  <a:gd name="connsiteY2" fmla="*/ 282694 h 1139746"/>
                  <a:gd name="connsiteX3" fmla="*/ 849069 w 849069"/>
                  <a:gd name="connsiteY3" fmla="*/ 1130777 h 1139746"/>
                  <a:gd name="connsiteX4" fmla="*/ 987 w 849069"/>
                  <a:gd name="connsiteY4" fmla="*/ 1130777 h 1139746"/>
                  <a:gd name="connsiteX5" fmla="*/ 987 w 849069"/>
                  <a:gd name="connsiteY5" fmla="*/ 0 h 1139746"/>
                  <a:gd name="connsiteX0" fmla="*/ 987 w 849069"/>
                  <a:gd name="connsiteY0" fmla="*/ 0 h 1139746"/>
                  <a:gd name="connsiteX1" fmla="*/ 566375 w 849069"/>
                  <a:gd name="connsiteY1" fmla="*/ 0 h 1139746"/>
                  <a:gd name="connsiteX2" fmla="*/ 566375 w 849069"/>
                  <a:gd name="connsiteY2" fmla="*/ 282694 h 1139746"/>
                  <a:gd name="connsiteX3" fmla="*/ 849069 w 849069"/>
                  <a:gd name="connsiteY3" fmla="*/ 282694 h 1139746"/>
                  <a:gd name="connsiteX4" fmla="*/ 849069 w 849069"/>
                  <a:gd name="connsiteY4" fmla="*/ 1130777 h 1139746"/>
                  <a:gd name="connsiteX5" fmla="*/ 987 w 849069"/>
                  <a:gd name="connsiteY5" fmla="*/ 1130777 h 1139746"/>
                  <a:gd name="connsiteX6" fmla="*/ 987 w 849069"/>
                  <a:gd name="connsiteY6" fmla="*/ 0 h 1139746"/>
                  <a:gd name="connsiteX0" fmla="*/ 566375 w 849069"/>
                  <a:gd name="connsiteY0" fmla="*/ 0 h 1139746"/>
                  <a:gd name="connsiteX1" fmla="*/ 566375 w 849069"/>
                  <a:gd name="connsiteY1" fmla="*/ 282694 h 1139746"/>
                  <a:gd name="connsiteX2" fmla="*/ 849069 w 849069"/>
                  <a:gd name="connsiteY2" fmla="*/ 282694 h 1139746"/>
                  <a:gd name="connsiteX3" fmla="*/ 566375 w 849069"/>
                  <a:gd name="connsiteY3" fmla="*/ 0 h 1139746"/>
                  <a:gd name="connsiteX0" fmla="*/ 987 w 849069"/>
                  <a:gd name="connsiteY0" fmla="*/ 0 h 1139746"/>
                  <a:gd name="connsiteX1" fmla="*/ 566375 w 849069"/>
                  <a:gd name="connsiteY1" fmla="*/ 0 h 1139746"/>
                  <a:gd name="connsiteX2" fmla="*/ 849069 w 849069"/>
                  <a:gd name="connsiteY2" fmla="*/ 282694 h 1139746"/>
                  <a:gd name="connsiteX3" fmla="*/ 849069 w 849069"/>
                  <a:gd name="connsiteY3" fmla="*/ 1130777 h 1139746"/>
                  <a:gd name="connsiteX4" fmla="*/ 987 w 849069"/>
                  <a:gd name="connsiteY4" fmla="*/ 1130777 h 1139746"/>
                  <a:gd name="connsiteX5" fmla="*/ 987 w 849069"/>
                  <a:gd name="connsiteY5" fmla="*/ 0 h 1139746"/>
                  <a:gd name="connsiteX6" fmla="*/ 849069 w 849069"/>
                  <a:gd name="connsiteY6" fmla="*/ 282694 h 1139746"/>
                  <a:gd name="connsiteX7" fmla="*/ 566375 w 849069"/>
                  <a:gd name="connsiteY7" fmla="*/ 282694 h 1139746"/>
                  <a:gd name="connsiteX8" fmla="*/ 566375 w 849069"/>
                  <a:gd name="connsiteY8" fmla="*/ 0 h 1139746"/>
                  <a:gd name="connsiteX0" fmla="*/ 770045 w 849069"/>
                  <a:gd name="connsiteY0" fmla="*/ 1002800 h 1139746"/>
                  <a:gd name="connsiteX1" fmla="*/ 0 w 849069"/>
                  <a:gd name="connsiteY1" fmla="*/ 1139746 h 1139746"/>
                  <a:gd name="connsiteX0" fmla="*/ 987 w 853388"/>
                  <a:gd name="connsiteY0" fmla="*/ 0 h 1139746"/>
                  <a:gd name="connsiteX1" fmla="*/ 566375 w 853388"/>
                  <a:gd name="connsiteY1" fmla="*/ 0 h 1139746"/>
                  <a:gd name="connsiteX2" fmla="*/ 849069 w 853388"/>
                  <a:gd name="connsiteY2" fmla="*/ 282694 h 1139746"/>
                  <a:gd name="connsiteX3" fmla="*/ 849069 w 853388"/>
                  <a:gd name="connsiteY3" fmla="*/ 1130777 h 1139746"/>
                  <a:gd name="connsiteX4" fmla="*/ 987 w 853388"/>
                  <a:gd name="connsiteY4" fmla="*/ 1130777 h 1139746"/>
                  <a:gd name="connsiteX5" fmla="*/ 987 w 853388"/>
                  <a:gd name="connsiteY5" fmla="*/ 0 h 1139746"/>
                  <a:gd name="connsiteX0" fmla="*/ 987 w 853388"/>
                  <a:gd name="connsiteY0" fmla="*/ 0 h 1139746"/>
                  <a:gd name="connsiteX1" fmla="*/ 566375 w 853388"/>
                  <a:gd name="connsiteY1" fmla="*/ 0 h 1139746"/>
                  <a:gd name="connsiteX2" fmla="*/ 566375 w 853388"/>
                  <a:gd name="connsiteY2" fmla="*/ 282694 h 1139746"/>
                  <a:gd name="connsiteX3" fmla="*/ 849069 w 853388"/>
                  <a:gd name="connsiteY3" fmla="*/ 282694 h 1139746"/>
                  <a:gd name="connsiteX4" fmla="*/ 849069 w 853388"/>
                  <a:gd name="connsiteY4" fmla="*/ 1130777 h 1139746"/>
                  <a:gd name="connsiteX5" fmla="*/ 987 w 853388"/>
                  <a:gd name="connsiteY5" fmla="*/ 1130777 h 1139746"/>
                  <a:gd name="connsiteX6" fmla="*/ 987 w 853388"/>
                  <a:gd name="connsiteY6" fmla="*/ 0 h 1139746"/>
                  <a:gd name="connsiteX0" fmla="*/ 566375 w 853388"/>
                  <a:gd name="connsiteY0" fmla="*/ 0 h 1139746"/>
                  <a:gd name="connsiteX1" fmla="*/ 566375 w 853388"/>
                  <a:gd name="connsiteY1" fmla="*/ 282694 h 1139746"/>
                  <a:gd name="connsiteX2" fmla="*/ 849069 w 853388"/>
                  <a:gd name="connsiteY2" fmla="*/ 282694 h 1139746"/>
                  <a:gd name="connsiteX3" fmla="*/ 566375 w 853388"/>
                  <a:gd name="connsiteY3" fmla="*/ 0 h 1139746"/>
                  <a:gd name="connsiteX0" fmla="*/ 987 w 853388"/>
                  <a:gd name="connsiteY0" fmla="*/ 0 h 1139746"/>
                  <a:gd name="connsiteX1" fmla="*/ 566375 w 853388"/>
                  <a:gd name="connsiteY1" fmla="*/ 0 h 1139746"/>
                  <a:gd name="connsiteX2" fmla="*/ 849069 w 853388"/>
                  <a:gd name="connsiteY2" fmla="*/ 282694 h 1139746"/>
                  <a:gd name="connsiteX3" fmla="*/ 849069 w 853388"/>
                  <a:gd name="connsiteY3" fmla="*/ 1130777 h 1139746"/>
                  <a:gd name="connsiteX4" fmla="*/ 987 w 853388"/>
                  <a:gd name="connsiteY4" fmla="*/ 1130777 h 1139746"/>
                  <a:gd name="connsiteX5" fmla="*/ 987 w 853388"/>
                  <a:gd name="connsiteY5" fmla="*/ 0 h 1139746"/>
                  <a:gd name="connsiteX6" fmla="*/ 849069 w 853388"/>
                  <a:gd name="connsiteY6" fmla="*/ 282694 h 1139746"/>
                  <a:gd name="connsiteX7" fmla="*/ 566375 w 853388"/>
                  <a:gd name="connsiteY7" fmla="*/ 282694 h 1139746"/>
                  <a:gd name="connsiteX8" fmla="*/ 566375 w 853388"/>
                  <a:gd name="connsiteY8" fmla="*/ 0 h 1139746"/>
                  <a:gd name="connsiteX0" fmla="*/ 853388 w 853388"/>
                  <a:gd name="connsiteY0" fmla="*/ 1129007 h 1139746"/>
                  <a:gd name="connsiteX1" fmla="*/ 0 w 853388"/>
                  <a:gd name="connsiteY1" fmla="*/ 1139746 h 1139746"/>
                  <a:gd name="connsiteX0" fmla="*/ 987 w 853388"/>
                  <a:gd name="connsiteY0" fmla="*/ 0 h 1130777"/>
                  <a:gd name="connsiteX1" fmla="*/ 566375 w 853388"/>
                  <a:gd name="connsiteY1" fmla="*/ 0 h 1130777"/>
                  <a:gd name="connsiteX2" fmla="*/ 849069 w 853388"/>
                  <a:gd name="connsiteY2" fmla="*/ 282694 h 1130777"/>
                  <a:gd name="connsiteX3" fmla="*/ 849069 w 853388"/>
                  <a:gd name="connsiteY3" fmla="*/ 1130777 h 1130777"/>
                  <a:gd name="connsiteX4" fmla="*/ 987 w 853388"/>
                  <a:gd name="connsiteY4" fmla="*/ 1130777 h 1130777"/>
                  <a:gd name="connsiteX5" fmla="*/ 987 w 853388"/>
                  <a:gd name="connsiteY5" fmla="*/ 0 h 1130777"/>
                  <a:gd name="connsiteX0" fmla="*/ 987 w 853388"/>
                  <a:gd name="connsiteY0" fmla="*/ 0 h 1130777"/>
                  <a:gd name="connsiteX1" fmla="*/ 566375 w 853388"/>
                  <a:gd name="connsiteY1" fmla="*/ 0 h 1130777"/>
                  <a:gd name="connsiteX2" fmla="*/ 566375 w 853388"/>
                  <a:gd name="connsiteY2" fmla="*/ 282694 h 1130777"/>
                  <a:gd name="connsiteX3" fmla="*/ 849069 w 853388"/>
                  <a:gd name="connsiteY3" fmla="*/ 282694 h 1130777"/>
                  <a:gd name="connsiteX4" fmla="*/ 849069 w 853388"/>
                  <a:gd name="connsiteY4" fmla="*/ 1130777 h 1130777"/>
                  <a:gd name="connsiteX5" fmla="*/ 987 w 853388"/>
                  <a:gd name="connsiteY5" fmla="*/ 1130777 h 1130777"/>
                  <a:gd name="connsiteX6" fmla="*/ 987 w 853388"/>
                  <a:gd name="connsiteY6" fmla="*/ 0 h 1130777"/>
                  <a:gd name="connsiteX0" fmla="*/ 566375 w 853388"/>
                  <a:gd name="connsiteY0" fmla="*/ 0 h 1130777"/>
                  <a:gd name="connsiteX1" fmla="*/ 566375 w 853388"/>
                  <a:gd name="connsiteY1" fmla="*/ 282694 h 1130777"/>
                  <a:gd name="connsiteX2" fmla="*/ 849069 w 853388"/>
                  <a:gd name="connsiteY2" fmla="*/ 282694 h 1130777"/>
                  <a:gd name="connsiteX3" fmla="*/ 566375 w 853388"/>
                  <a:gd name="connsiteY3" fmla="*/ 0 h 1130777"/>
                  <a:gd name="connsiteX0" fmla="*/ 987 w 853388"/>
                  <a:gd name="connsiteY0" fmla="*/ 0 h 1130777"/>
                  <a:gd name="connsiteX1" fmla="*/ 566375 w 853388"/>
                  <a:gd name="connsiteY1" fmla="*/ 0 h 1130777"/>
                  <a:gd name="connsiteX2" fmla="*/ 849069 w 853388"/>
                  <a:gd name="connsiteY2" fmla="*/ 282694 h 1130777"/>
                  <a:gd name="connsiteX3" fmla="*/ 849069 w 853388"/>
                  <a:gd name="connsiteY3" fmla="*/ 1130777 h 1130777"/>
                  <a:gd name="connsiteX4" fmla="*/ 987 w 853388"/>
                  <a:gd name="connsiteY4" fmla="*/ 1130777 h 1130777"/>
                  <a:gd name="connsiteX5" fmla="*/ 987 w 853388"/>
                  <a:gd name="connsiteY5" fmla="*/ 0 h 1130777"/>
                  <a:gd name="connsiteX6" fmla="*/ 849069 w 853388"/>
                  <a:gd name="connsiteY6" fmla="*/ 282694 h 1130777"/>
                  <a:gd name="connsiteX7" fmla="*/ 566375 w 853388"/>
                  <a:gd name="connsiteY7" fmla="*/ 282694 h 1130777"/>
                  <a:gd name="connsiteX8" fmla="*/ 566375 w 853388"/>
                  <a:gd name="connsiteY8" fmla="*/ 0 h 1130777"/>
                  <a:gd name="connsiteX0" fmla="*/ 853388 w 853388"/>
                  <a:gd name="connsiteY0" fmla="*/ 1129007 h 1130777"/>
                  <a:gd name="connsiteX1" fmla="*/ 0 w 853388"/>
                  <a:gd name="connsiteY1" fmla="*/ 1125459 h 1130777"/>
                  <a:gd name="connsiteX0" fmla="*/ 987 w 853388"/>
                  <a:gd name="connsiteY0" fmla="*/ 0 h 1130777"/>
                  <a:gd name="connsiteX1" fmla="*/ 566375 w 853388"/>
                  <a:gd name="connsiteY1" fmla="*/ 0 h 1130777"/>
                  <a:gd name="connsiteX2" fmla="*/ 849069 w 853388"/>
                  <a:gd name="connsiteY2" fmla="*/ 282694 h 1130777"/>
                  <a:gd name="connsiteX3" fmla="*/ 849069 w 853388"/>
                  <a:gd name="connsiteY3" fmla="*/ 1130777 h 1130777"/>
                  <a:gd name="connsiteX4" fmla="*/ 987 w 853388"/>
                  <a:gd name="connsiteY4" fmla="*/ 1130777 h 1130777"/>
                  <a:gd name="connsiteX5" fmla="*/ 987 w 853388"/>
                  <a:gd name="connsiteY5" fmla="*/ 0 h 1130777"/>
                  <a:gd name="connsiteX0" fmla="*/ 987 w 853388"/>
                  <a:gd name="connsiteY0" fmla="*/ 0 h 1130777"/>
                  <a:gd name="connsiteX1" fmla="*/ 566375 w 853388"/>
                  <a:gd name="connsiteY1" fmla="*/ 0 h 1130777"/>
                  <a:gd name="connsiteX2" fmla="*/ 566375 w 853388"/>
                  <a:gd name="connsiteY2" fmla="*/ 282694 h 1130777"/>
                  <a:gd name="connsiteX3" fmla="*/ 849069 w 853388"/>
                  <a:gd name="connsiteY3" fmla="*/ 282694 h 1130777"/>
                  <a:gd name="connsiteX4" fmla="*/ 849069 w 853388"/>
                  <a:gd name="connsiteY4" fmla="*/ 1130777 h 1130777"/>
                  <a:gd name="connsiteX5" fmla="*/ 987 w 853388"/>
                  <a:gd name="connsiteY5" fmla="*/ 1130777 h 1130777"/>
                  <a:gd name="connsiteX6" fmla="*/ 987 w 853388"/>
                  <a:gd name="connsiteY6" fmla="*/ 0 h 1130777"/>
                  <a:gd name="connsiteX0" fmla="*/ 566375 w 853388"/>
                  <a:gd name="connsiteY0" fmla="*/ 0 h 1130777"/>
                  <a:gd name="connsiteX1" fmla="*/ 566375 w 853388"/>
                  <a:gd name="connsiteY1" fmla="*/ 282694 h 1130777"/>
                  <a:gd name="connsiteX2" fmla="*/ 849069 w 853388"/>
                  <a:gd name="connsiteY2" fmla="*/ 282694 h 1130777"/>
                  <a:gd name="connsiteX3" fmla="*/ 566375 w 853388"/>
                  <a:gd name="connsiteY3" fmla="*/ 0 h 1130777"/>
                  <a:gd name="connsiteX0" fmla="*/ 987 w 853388"/>
                  <a:gd name="connsiteY0" fmla="*/ 0 h 1130777"/>
                  <a:gd name="connsiteX1" fmla="*/ 566375 w 853388"/>
                  <a:gd name="connsiteY1" fmla="*/ 0 h 1130777"/>
                  <a:gd name="connsiteX2" fmla="*/ 849069 w 853388"/>
                  <a:gd name="connsiteY2" fmla="*/ 282694 h 1130777"/>
                  <a:gd name="connsiteX3" fmla="*/ 849069 w 853388"/>
                  <a:gd name="connsiteY3" fmla="*/ 1130777 h 1130777"/>
                  <a:gd name="connsiteX4" fmla="*/ 987 w 853388"/>
                  <a:gd name="connsiteY4" fmla="*/ 1123633 h 1130777"/>
                  <a:gd name="connsiteX5" fmla="*/ 987 w 853388"/>
                  <a:gd name="connsiteY5" fmla="*/ 0 h 1130777"/>
                  <a:gd name="connsiteX6" fmla="*/ 849069 w 853388"/>
                  <a:gd name="connsiteY6" fmla="*/ 282694 h 1130777"/>
                  <a:gd name="connsiteX7" fmla="*/ 566375 w 853388"/>
                  <a:gd name="connsiteY7" fmla="*/ 282694 h 1130777"/>
                  <a:gd name="connsiteX8" fmla="*/ 566375 w 853388"/>
                  <a:gd name="connsiteY8" fmla="*/ 0 h 1130777"/>
                  <a:gd name="connsiteX0" fmla="*/ 853388 w 853388"/>
                  <a:gd name="connsiteY0" fmla="*/ 1129007 h 1130777"/>
                  <a:gd name="connsiteX1" fmla="*/ 0 w 853388"/>
                  <a:gd name="connsiteY1" fmla="*/ 1125459 h 1130777"/>
                </a:gdLst>
                <a:ahLst/>
                <a:cxnLst>
                  <a:cxn ang="0">
                    <a:pos x="connsiteX0" y="connsiteY0"/>
                  </a:cxn>
                  <a:cxn ang="0">
                    <a:pos x="connsiteX1" y="connsiteY1"/>
                  </a:cxn>
                </a:cxnLst>
                <a:rect l="l" t="t" r="r" b="b"/>
                <a:pathLst>
                  <a:path w="853388" h="1130777" stroke="0" extrusionOk="0">
                    <a:moveTo>
                      <a:pt x="987" y="0"/>
                    </a:moveTo>
                    <a:lnTo>
                      <a:pt x="566375" y="0"/>
                    </a:lnTo>
                    <a:lnTo>
                      <a:pt x="849069" y="282694"/>
                    </a:lnTo>
                    <a:lnTo>
                      <a:pt x="849069" y="1130777"/>
                    </a:lnTo>
                    <a:lnTo>
                      <a:pt x="987" y="1130777"/>
                    </a:lnTo>
                    <a:lnTo>
                      <a:pt x="987" y="0"/>
                    </a:lnTo>
                    <a:close/>
                  </a:path>
                  <a:path w="853388" h="1130777" fill="darkenLess" stroke="0" extrusionOk="0">
                    <a:moveTo>
                      <a:pt x="987" y="0"/>
                    </a:moveTo>
                    <a:lnTo>
                      <a:pt x="566375" y="0"/>
                    </a:lnTo>
                    <a:lnTo>
                      <a:pt x="566375" y="282694"/>
                    </a:lnTo>
                    <a:lnTo>
                      <a:pt x="849069" y="282694"/>
                    </a:lnTo>
                    <a:lnTo>
                      <a:pt x="849069" y="1130777"/>
                    </a:lnTo>
                    <a:lnTo>
                      <a:pt x="987" y="1130777"/>
                    </a:lnTo>
                    <a:lnTo>
                      <a:pt x="987" y="0"/>
                    </a:lnTo>
                    <a:close/>
                  </a:path>
                  <a:path w="853388" h="1130777" fill="darken" stroke="0" extrusionOk="0">
                    <a:moveTo>
                      <a:pt x="566375" y="0"/>
                    </a:moveTo>
                    <a:lnTo>
                      <a:pt x="566375" y="282694"/>
                    </a:lnTo>
                    <a:lnTo>
                      <a:pt x="849069" y="282694"/>
                    </a:lnTo>
                    <a:lnTo>
                      <a:pt x="566375" y="0"/>
                    </a:lnTo>
                    <a:close/>
                  </a:path>
                  <a:path w="853388" h="1130777" fill="none" extrusionOk="0">
                    <a:moveTo>
                      <a:pt x="987" y="0"/>
                    </a:moveTo>
                    <a:lnTo>
                      <a:pt x="566375" y="0"/>
                    </a:lnTo>
                    <a:lnTo>
                      <a:pt x="849069" y="282694"/>
                    </a:lnTo>
                    <a:lnTo>
                      <a:pt x="849069" y="1130777"/>
                    </a:lnTo>
                    <a:lnTo>
                      <a:pt x="987" y="1123633"/>
                    </a:lnTo>
                    <a:lnTo>
                      <a:pt x="987" y="0"/>
                    </a:lnTo>
                    <a:close/>
                    <a:moveTo>
                      <a:pt x="849069" y="282694"/>
                    </a:moveTo>
                    <a:lnTo>
                      <a:pt x="566375" y="282694"/>
                    </a:lnTo>
                    <a:lnTo>
                      <a:pt x="566375" y="0"/>
                    </a:lnTo>
                  </a:path>
                  <a:path w="853388" h="1130777" fill="none">
                    <a:moveTo>
                      <a:pt x="853388" y="1129007"/>
                    </a:moveTo>
                    <a:lnTo>
                      <a:pt x="0" y="1125459"/>
                    </a:lnTo>
                  </a:path>
                </a:pathLst>
              </a:custGeom>
              <a:solidFill>
                <a:srgbClr val="FBFBFB"/>
              </a:solidFill>
              <a:ln w="28575" cap="flat" cmpd="sng" algn="ctr">
                <a:solidFill>
                  <a:schemeClr val="bg1"/>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lang="en-US" sz="2400" b="1" dirty="0">
                  <a:solidFill>
                    <a:schemeClr val="bg1"/>
                  </a:solidFill>
                  <a:latin typeface="Oracle Sans" panose="020B0503020204020204" pitchFamily="34" charset="0"/>
                  <a:cs typeface="Oracle Sans" panose="020B0503020204020204" pitchFamily="34" charset="0"/>
                </a:endParaRPr>
              </a:p>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r>
                  <a:rPr lang="en-US" sz="1200" b="1" dirty="0">
                    <a:solidFill>
                      <a:schemeClr val="bg1"/>
                    </a:solidFill>
                    <a:latin typeface="Oracle Sans" panose="020B0503020204020204" pitchFamily="34" charset="0"/>
                    <a:cs typeface="Oracle Sans" panose="020B0503020204020204" pitchFamily="34" charset="0"/>
                  </a:rPr>
                  <a:t>__________________________________</a:t>
                </a:r>
              </a:p>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1200" b="1" i="0" u="none" strike="noStrike" cap="none" normalizeH="0" baseline="0" dirty="0">
                    <a:ln>
                      <a:noFill/>
                    </a:ln>
                    <a:solidFill>
                      <a:schemeClr val="bg1"/>
                    </a:solidFill>
                    <a:effectLst/>
                    <a:latin typeface="Oracle Sans" panose="020B0503020204020204" pitchFamily="34" charset="0"/>
                    <a:cs typeface="Oracle Sans" panose="020B0503020204020204" pitchFamily="34" charset="0"/>
                  </a:rPr>
                  <a:t>_________</a:t>
                </a:r>
                <a:r>
                  <a:rPr lang="en-US" sz="1200" b="1" dirty="0">
                    <a:solidFill>
                      <a:schemeClr val="bg1"/>
                    </a:solidFill>
                    <a:latin typeface="Oracle Sans" panose="020B0503020204020204" pitchFamily="34" charset="0"/>
                    <a:cs typeface="Oracle Sans" panose="020B0503020204020204" pitchFamily="34" charset="0"/>
                  </a:rPr>
                  <a:t>___________</a:t>
                </a:r>
              </a:p>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r>
                  <a:rPr lang="en-US" sz="1200" b="1" dirty="0">
                    <a:solidFill>
                      <a:schemeClr val="bg1"/>
                    </a:solidFill>
                    <a:latin typeface="Oracle Sans" panose="020B0503020204020204" pitchFamily="34" charset="0"/>
                    <a:cs typeface="Oracle Sans" panose="020B0503020204020204" pitchFamily="34" charset="0"/>
                  </a:rPr>
                  <a:t>_____</a:t>
                </a:r>
                <a:endParaRPr kumimoji="0" lang="en-US" sz="1200" b="1" i="0" u="none" strike="noStrike" cap="none" normalizeH="0" baseline="0" dirty="0">
                  <a:ln>
                    <a:noFill/>
                  </a:ln>
                  <a:solidFill>
                    <a:schemeClr val="bg1"/>
                  </a:solidFill>
                  <a:effectLst/>
                  <a:latin typeface="Oracle Sans" panose="020B0503020204020204" pitchFamily="34" charset="0"/>
                  <a:cs typeface="Oracle Sans" panose="020B0503020204020204" pitchFamily="34" charset="0"/>
                </a:endParaRPr>
              </a:p>
            </p:txBody>
          </p:sp>
          <p:sp>
            <p:nvSpPr>
              <p:cNvPr id="17" name="Rounded Rectangle 16"/>
              <p:cNvSpPr/>
              <p:nvPr/>
            </p:nvSpPr>
            <p:spPr bwMode="auto">
              <a:xfrm>
                <a:off x="11055064" y="4625071"/>
                <a:ext cx="830548" cy="327212"/>
              </a:xfrm>
              <a:prstGeom prst="roundRect">
                <a:avLst/>
              </a:prstGeom>
              <a:solidFill>
                <a:srgbClr val="56C94C"/>
              </a:solidFill>
              <a:ln w="28575" cap="flat" cmpd="sng" algn="ctr">
                <a:solidFill>
                  <a:schemeClr val="bg1"/>
                </a:solidFill>
                <a:prstDash val="solid"/>
                <a:round/>
                <a:headEnd type="none" w="sm" len="sm"/>
                <a:tailEnd type="none" w="sm" len="sm"/>
              </a:ln>
              <a:effectLst/>
            </p:spPr>
            <p:txBody>
              <a:bodyPr vert="horz" wrap="square" lIns="137160" tIns="68580" rIns="137160" bIns="6858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2400" b="1" i="0" u="none" strike="noStrike" cap="none" normalizeH="0" baseline="0" dirty="0">
                    <a:ln>
                      <a:noFill/>
                    </a:ln>
                    <a:solidFill>
                      <a:schemeClr val="bg1"/>
                    </a:solidFill>
                    <a:effectLst/>
                    <a:latin typeface="Oracle Sans" panose="020B0503020204020204" pitchFamily="34" charset="0"/>
                    <a:cs typeface="Oracle Sans" panose="020B0503020204020204" pitchFamily="34" charset="0"/>
                  </a:rPr>
                  <a:t>.SQL</a:t>
                </a:r>
              </a:p>
            </p:txBody>
          </p:sp>
        </p:grpSp>
      </p:grpSp>
    </p:spTree>
    <p:custDataLst>
      <p:tags r:id="rId1"/>
    </p:custDataLst>
    <p:extLst>
      <p:ext uri="{BB962C8B-B14F-4D97-AF65-F5344CB8AC3E}">
        <p14:creationId xmlns:p14="http://schemas.microsoft.com/office/powerpoint/2010/main" val="235742835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Using Snippets</a:t>
            </a:r>
          </a:p>
        </p:txBody>
      </p:sp>
      <p:sp>
        <p:nvSpPr>
          <p:cNvPr id="50179" name="Rectangle 4"/>
          <p:cNvSpPr>
            <a:spLocks noGrp="1" noChangeArrowheads="1"/>
          </p:cNvSpPr>
          <p:nvPr>
            <p:ph idx="1"/>
          </p:nvPr>
        </p:nvSpPr>
        <p:spPr>
          <a:xfrm>
            <a:off x="933451" y="2272710"/>
            <a:ext cx="16421100" cy="567139"/>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n-lt"/>
                <a:cs typeface="Oracle Sans" panose="020B0503020204020204" pitchFamily="34" charset="0"/>
              </a:rPr>
              <a:t>Snippets are code fragments that may be just syntax or examples.</a:t>
            </a:r>
          </a:p>
        </p:txBody>
      </p:sp>
      <p:grpSp>
        <p:nvGrpSpPr>
          <p:cNvPr id="5" name="Group 4">
            <a:extLst>
              <a:ext uri="{FF2B5EF4-FFF2-40B4-BE49-F238E27FC236}">
                <a16:creationId xmlns:a16="http://schemas.microsoft.com/office/drawing/2014/main" xmlns="" id="{16832EF8-9C0A-4EC8-8AA0-71CF84C59A0E}"/>
              </a:ext>
            </a:extLst>
          </p:cNvPr>
          <p:cNvGrpSpPr/>
          <p:nvPr/>
        </p:nvGrpSpPr>
        <p:grpSpPr>
          <a:xfrm>
            <a:off x="2533782" y="3415308"/>
            <a:ext cx="13220437" cy="5813276"/>
            <a:chOff x="2231232" y="3199284"/>
            <a:chExt cx="13220437" cy="5813276"/>
          </a:xfrm>
        </p:grpSpPr>
        <p:pic>
          <p:nvPicPr>
            <p:cNvPr id="2" name="Picture 1"/>
            <p:cNvPicPr>
              <a:picLocks noChangeAspect="1"/>
            </p:cNvPicPr>
            <p:nvPr/>
          </p:nvPicPr>
          <p:blipFill>
            <a:blip r:embed="rId4"/>
            <a:stretch>
              <a:fillRect/>
            </a:stretch>
          </p:blipFill>
          <p:spPr>
            <a:xfrm>
              <a:off x="2231232" y="3199284"/>
              <a:ext cx="8177999" cy="5813276"/>
            </a:xfrm>
            <a:prstGeom prst="rect">
              <a:avLst/>
            </a:prstGeom>
          </p:spPr>
        </p:pic>
        <p:sp>
          <p:nvSpPr>
            <p:cNvPr id="12" name="AutoShape 5"/>
            <p:cNvSpPr>
              <a:spLocks noChangeArrowheads="1"/>
            </p:cNvSpPr>
            <p:nvPr/>
          </p:nvSpPr>
          <p:spPr bwMode="auto">
            <a:xfrm>
              <a:off x="10512152" y="5240088"/>
              <a:ext cx="4939517" cy="1731669"/>
            </a:xfrm>
            <a:prstGeom prst="wedgeRectCallout">
              <a:avLst>
                <a:gd name="adj1" fmla="val -61148"/>
                <a:gd name="adj2" fmla="val 4371"/>
              </a:avLst>
            </a:prstGeom>
            <a:gradFill>
              <a:gsLst>
                <a:gs pos="0">
                  <a:schemeClr val="accent3">
                    <a:lumMod val="20000"/>
                    <a:lumOff val="80000"/>
                  </a:schemeClr>
                </a:gs>
                <a:gs pos="50000">
                  <a:srgbClr val="FFF1E5"/>
                </a:gs>
                <a:gs pos="100000">
                  <a:srgbClr val="FFF7EF"/>
                </a:gs>
              </a:gsLst>
              <a:lin ang="8100000" scaled="1"/>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a:r>
                <a:rPr lang="en-US" altLang="en-US" sz="2200" dirty="0">
                  <a:solidFill>
                    <a:srgbClr val="000000"/>
                  </a:solidFill>
                  <a:latin typeface="+mn-lt"/>
                  <a:cs typeface="Oracle Sans" panose="020B0503020204020204" pitchFamily="34" charset="0"/>
                </a:rPr>
                <a:t>The Snippets window is displayed on the right. From the drop-down list, you can select the functions category that you want. </a:t>
              </a:r>
            </a:p>
          </p:txBody>
        </p:sp>
      </p:grpSp>
    </p:spTree>
    <p:custDataLst>
      <p:tags r:id="rId1"/>
    </p:custDataLst>
    <p:extLst>
      <p:ext uri="{BB962C8B-B14F-4D97-AF65-F5344CB8AC3E}">
        <p14:creationId xmlns:p14="http://schemas.microsoft.com/office/powerpoint/2010/main" val="3869560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Using Snippets: Example</a:t>
            </a:r>
          </a:p>
        </p:txBody>
      </p:sp>
      <p:grpSp>
        <p:nvGrpSpPr>
          <p:cNvPr id="3" name="Group 2">
            <a:extLst>
              <a:ext uri="{FF2B5EF4-FFF2-40B4-BE49-F238E27FC236}">
                <a16:creationId xmlns:a16="http://schemas.microsoft.com/office/drawing/2014/main" xmlns="" id="{91F0DBBA-B61E-4356-A757-F3262F48899F}"/>
              </a:ext>
            </a:extLst>
          </p:cNvPr>
          <p:cNvGrpSpPr/>
          <p:nvPr/>
        </p:nvGrpSpPr>
        <p:grpSpPr>
          <a:xfrm>
            <a:off x="4249403" y="2047156"/>
            <a:ext cx="9789195" cy="7519988"/>
            <a:chOff x="2375248" y="2047156"/>
            <a:chExt cx="9789195" cy="7519988"/>
          </a:xfrm>
        </p:grpSpPr>
        <p:pic>
          <p:nvPicPr>
            <p:cNvPr id="52232" name="Picture 10"/>
            <p:cNvPicPr>
              <a:picLocks noChangeAspect="1" noChangeArrowheads="1"/>
            </p:cNvPicPr>
            <p:nvPr/>
          </p:nvPicPr>
          <p:blipFill>
            <a:blip r:embed="rId4" cstate="print"/>
            <a:srcRect/>
            <a:stretch>
              <a:fillRect/>
            </a:stretch>
          </p:blipFill>
          <p:spPr bwMode="auto">
            <a:xfrm>
              <a:off x="4484910" y="5934586"/>
              <a:ext cx="7658100" cy="3632558"/>
            </a:xfrm>
            <a:prstGeom prst="rect">
              <a:avLst/>
            </a:prstGeom>
            <a:noFill/>
            <a:ln w="28575">
              <a:noFill/>
              <a:miter lim="800000"/>
              <a:headEnd type="none" w="sm" len="sm"/>
              <a:tailEnd type="none" w="sm" len="sm"/>
            </a:ln>
          </p:spPr>
        </p:pic>
        <p:pic>
          <p:nvPicPr>
            <p:cNvPr id="52233" name="Picture 11"/>
            <p:cNvPicPr>
              <a:picLocks noChangeAspect="1" noChangeArrowheads="1"/>
            </p:cNvPicPr>
            <p:nvPr/>
          </p:nvPicPr>
          <p:blipFill>
            <a:blip r:embed="rId5" cstate="print"/>
            <a:srcRect/>
            <a:stretch>
              <a:fillRect/>
            </a:stretch>
          </p:blipFill>
          <p:spPr bwMode="auto">
            <a:xfrm>
              <a:off x="4463480" y="2047156"/>
              <a:ext cx="7700963" cy="3623030"/>
            </a:xfrm>
            <a:prstGeom prst="rect">
              <a:avLst/>
            </a:prstGeom>
            <a:noFill/>
            <a:ln w="28575">
              <a:noFill/>
              <a:miter lim="800000"/>
              <a:headEnd type="none" w="sm" len="sm"/>
              <a:tailEnd type="none" w="sm" len="sm"/>
            </a:ln>
          </p:spPr>
        </p:pic>
        <p:sp>
          <p:nvSpPr>
            <p:cNvPr id="10" name="AutoShape 5"/>
            <p:cNvSpPr>
              <a:spLocks noChangeArrowheads="1"/>
            </p:cNvSpPr>
            <p:nvPr/>
          </p:nvSpPr>
          <p:spPr bwMode="auto">
            <a:xfrm>
              <a:off x="2375248" y="3321055"/>
              <a:ext cx="1526893" cy="1075230"/>
            </a:xfrm>
            <a:prstGeom prst="wedgeRectCallout">
              <a:avLst>
                <a:gd name="adj1" fmla="val 107892"/>
                <a:gd name="adj2" fmla="val 15385"/>
              </a:avLst>
            </a:prstGeom>
            <a:gradFill flip="none" rotWithShape="1">
              <a:gsLst>
                <a:gs pos="0">
                  <a:srgbClr val="E5E5FF"/>
                </a:gs>
                <a:gs pos="100000">
                  <a:srgbClr val="FFFFFF"/>
                </a:gs>
                <a:gs pos="50000">
                  <a:srgbClr val="EBEBFF"/>
                </a:gs>
              </a:gsLst>
              <a:lin ang="8100000" scaled="1"/>
              <a:tileRect/>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square" anchor="ctr" anchorCtr="0"/>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altLang="en-US" sz="2200" dirty="0">
                  <a:solidFill>
                    <a:srgbClr val="000000"/>
                  </a:solidFill>
                  <a:latin typeface="+mn-lt"/>
                  <a:cs typeface="Oracle Sans" panose="020B0503020204020204" pitchFamily="34" charset="0"/>
                  <a:sym typeface="Arial"/>
                </a:rPr>
                <a:t>Inserting a</a:t>
              </a:r>
            </a:p>
            <a:p>
              <a:pPr>
                <a:defRPr/>
              </a:pPr>
              <a:r>
                <a:rPr lang="en-US" altLang="en-US" sz="2200" dirty="0">
                  <a:solidFill>
                    <a:srgbClr val="000000"/>
                  </a:solidFill>
                  <a:latin typeface="+mn-lt"/>
                  <a:cs typeface="Oracle Sans" panose="020B0503020204020204" pitchFamily="34" charset="0"/>
                  <a:sym typeface="Arial"/>
                </a:rPr>
                <a:t>snippet</a:t>
              </a:r>
            </a:p>
          </p:txBody>
        </p:sp>
        <p:sp>
          <p:nvSpPr>
            <p:cNvPr id="11" name="AutoShape 5"/>
            <p:cNvSpPr>
              <a:spLocks noChangeArrowheads="1"/>
            </p:cNvSpPr>
            <p:nvPr/>
          </p:nvSpPr>
          <p:spPr bwMode="auto">
            <a:xfrm>
              <a:off x="2375248" y="7823191"/>
              <a:ext cx="1670909" cy="1075230"/>
            </a:xfrm>
            <a:prstGeom prst="wedgeRectCallout">
              <a:avLst>
                <a:gd name="adj1" fmla="val 93648"/>
                <a:gd name="adj2" fmla="val 11772"/>
              </a:avLst>
            </a:prstGeom>
            <a:gradFill flip="none" rotWithShape="1">
              <a:gsLst>
                <a:gs pos="0">
                  <a:srgbClr val="E5E5FF"/>
                </a:gs>
                <a:gs pos="100000">
                  <a:srgbClr val="FFFFFF"/>
                </a:gs>
                <a:gs pos="50000">
                  <a:srgbClr val="EBEBFF"/>
                </a:gs>
              </a:gsLst>
              <a:lin ang="8100000" scaled="1"/>
              <a:tileRect/>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square" anchor="ctr" anchorCtr="0"/>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altLang="en-US" sz="2200" dirty="0">
                  <a:solidFill>
                    <a:srgbClr val="000000"/>
                  </a:solidFill>
                  <a:latin typeface="+mn-lt"/>
                  <a:cs typeface="Oracle Sans" panose="020B0503020204020204" pitchFamily="34" charset="0"/>
                  <a:sym typeface="Arial"/>
                </a:rPr>
                <a:t>Editing the </a:t>
              </a:r>
            </a:p>
            <a:p>
              <a:pPr>
                <a:defRPr/>
              </a:pPr>
              <a:r>
                <a:rPr lang="en-US" altLang="en-US" sz="2200" dirty="0">
                  <a:solidFill>
                    <a:srgbClr val="000000"/>
                  </a:solidFill>
                  <a:latin typeface="+mn-lt"/>
                  <a:cs typeface="Oracle Sans" panose="020B0503020204020204" pitchFamily="34" charset="0"/>
                  <a:sym typeface="Arial"/>
                </a:rPr>
                <a:t>snippet</a:t>
              </a:r>
            </a:p>
          </p:txBody>
        </p:sp>
      </p:grpSp>
    </p:spTree>
    <p:custDataLst>
      <p:tags r:id="rId1"/>
    </p:custDataLst>
    <p:extLst>
      <p:ext uri="{BB962C8B-B14F-4D97-AF65-F5344CB8AC3E}">
        <p14:creationId xmlns:p14="http://schemas.microsoft.com/office/powerpoint/2010/main" val="319216944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Using the Recycle Bin</a:t>
            </a:r>
          </a:p>
        </p:txBody>
      </p:sp>
      <p:sp>
        <p:nvSpPr>
          <p:cNvPr id="54275" name="Content Placeholder 2"/>
          <p:cNvSpPr>
            <a:spLocks noGrp="1"/>
          </p:cNvSpPr>
          <p:nvPr>
            <p:ph idx="1"/>
          </p:nvPr>
        </p:nvSpPr>
        <p:spPr>
          <a:xfrm>
            <a:off x="933451" y="2272710"/>
            <a:ext cx="16421100" cy="567139"/>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n-lt"/>
                <a:cs typeface="Oracle Sans" panose="020B0503020204020204" pitchFamily="34" charset="0"/>
              </a:rPr>
              <a:t>The recycle bin holds objects that have been dropped.</a:t>
            </a:r>
          </a:p>
        </p:txBody>
      </p:sp>
      <p:grpSp>
        <p:nvGrpSpPr>
          <p:cNvPr id="7" name="Group 6">
            <a:extLst>
              <a:ext uri="{FF2B5EF4-FFF2-40B4-BE49-F238E27FC236}">
                <a16:creationId xmlns:a16="http://schemas.microsoft.com/office/drawing/2014/main" xmlns="" id="{A1AC2679-7778-4CF3-85FD-6AE82AD581AB}"/>
              </a:ext>
            </a:extLst>
          </p:cNvPr>
          <p:cNvGrpSpPr/>
          <p:nvPr/>
        </p:nvGrpSpPr>
        <p:grpSpPr>
          <a:xfrm>
            <a:off x="2574821" y="3167567"/>
            <a:ext cx="13138359" cy="5862371"/>
            <a:chOff x="2216326" y="3167567"/>
            <a:chExt cx="13138359" cy="5862371"/>
          </a:xfrm>
        </p:grpSpPr>
        <p:grpSp>
          <p:nvGrpSpPr>
            <p:cNvPr id="5" name="Group 4">
              <a:extLst>
                <a:ext uri="{FF2B5EF4-FFF2-40B4-BE49-F238E27FC236}">
                  <a16:creationId xmlns:a16="http://schemas.microsoft.com/office/drawing/2014/main" xmlns="" id="{0ECB39FA-F8F2-4606-A2E5-EFE2B9713CC7}"/>
                </a:ext>
              </a:extLst>
            </p:cNvPr>
            <p:cNvGrpSpPr/>
            <p:nvPr/>
          </p:nvGrpSpPr>
          <p:grpSpPr>
            <a:xfrm>
              <a:off x="10995259" y="3307790"/>
              <a:ext cx="4359426" cy="5722148"/>
              <a:chOff x="10653211" y="3307790"/>
              <a:chExt cx="4359426" cy="5722148"/>
            </a:xfrm>
          </p:grpSpPr>
          <p:pic>
            <p:nvPicPr>
              <p:cNvPr id="23" name="Picture 4"/>
              <p:cNvPicPr>
                <a:picLocks noChangeAspect="1" noChangeArrowheads="1"/>
              </p:cNvPicPr>
              <p:nvPr/>
            </p:nvPicPr>
            <p:blipFill>
              <a:blip r:embed="rId4" cstate="print"/>
              <a:srcRect/>
              <a:stretch>
                <a:fillRect/>
              </a:stretch>
            </p:blipFill>
            <p:spPr bwMode="auto">
              <a:xfrm>
                <a:off x="10653211" y="3307790"/>
                <a:ext cx="4359426" cy="1928025"/>
              </a:xfrm>
              <a:prstGeom prst="rect">
                <a:avLst/>
              </a:prstGeom>
              <a:noFill/>
              <a:ln w="15875">
                <a:solidFill>
                  <a:schemeClr val="tx1"/>
                </a:solidFill>
                <a:miter lim="800000"/>
                <a:headEnd type="none" w="sm" len="sm"/>
                <a:tailEnd type="none" w="sm" len="sm"/>
              </a:ln>
            </p:spPr>
          </p:pic>
          <p:sp>
            <p:nvSpPr>
              <p:cNvPr id="32" name="Rectangle 14"/>
              <p:cNvSpPr>
                <a:spLocks noChangeArrowheads="1"/>
              </p:cNvSpPr>
              <p:nvPr/>
            </p:nvSpPr>
            <p:spPr bwMode="auto">
              <a:xfrm>
                <a:off x="11539014" y="3850580"/>
                <a:ext cx="2554135" cy="977024"/>
              </a:xfrm>
              <a:prstGeom prst="rect">
                <a:avLst/>
              </a:prstGeom>
              <a:noFill/>
              <a:ln w="28575" algn="ctr">
                <a:solidFill>
                  <a:srgbClr val="FF0000"/>
                </a:solidFill>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a:endParaRPr lang="en-US" altLang="en-US" dirty="0">
                  <a:latin typeface="+mn-lt"/>
                  <a:cs typeface="Oracle Sans" panose="020B0503020204020204" pitchFamily="34" charset="0"/>
                </a:endParaRPr>
              </a:p>
            </p:txBody>
          </p:sp>
          <p:sp>
            <p:nvSpPr>
              <p:cNvPr id="33" name="AutoShape 4"/>
              <p:cNvSpPr>
                <a:spLocks noChangeArrowheads="1"/>
              </p:cNvSpPr>
              <p:nvPr/>
            </p:nvSpPr>
            <p:spPr bwMode="auto">
              <a:xfrm>
                <a:off x="10653211" y="6021746"/>
                <a:ext cx="3819382" cy="3008192"/>
              </a:xfrm>
              <a:prstGeom prst="wedgeRectCallout">
                <a:avLst>
                  <a:gd name="adj1" fmla="val -8689"/>
                  <a:gd name="adj2" fmla="val -95369"/>
                </a:avLst>
              </a:prstGeom>
              <a:gradFill>
                <a:gsLst>
                  <a:gs pos="0">
                    <a:schemeClr val="accent3">
                      <a:lumMod val="20000"/>
                      <a:lumOff val="80000"/>
                    </a:schemeClr>
                  </a:gs>
                  <a:gs pos="50000">
                    <a:srgbClr val="FFF1E5"/>
                  </a:gs>
                  <a:gs pos="100000">
                    <a:srgbClr val="FFF7EF"/>
                  </a:gs>
                </a:gsLst>
                <a:lin ang="8100000" scaled="1"/>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sz="2200" dirty="0">
                    <a:solidFill>
                      <a:schemeClr val="tx1">
                        <a:lumMod val="50000"/>
                      </a:schemeClr>
                    </a:solidFill>
                    <a:latin typeface="+mn-lt"/>
                    <a:cs typeface="Oracle Sans" panose="020B0503020204020204" pitchFamily="34" charset="0"/>
                    <a:sym typeface="Arial" charset="0"/>
                  </a:rPr>
                  <a:t>Purge: Removes the object from the Recycle bin and deletes it</a:t>
                </a:r>
              </a:p>
              <a:p>
                <a:r>
                  <a:rPr lang="en-US" altLang="en-US" sz="2200" b="1" dirty="0">
                    <a:solidFill>
                      <a:schemeClr val="tx1">
                        <a:lumMod val="50000"/>
                      </a:schemeClr>
                    </a:solidFill>
                    <a:latin typeface="+mn-lt"/>
                    <a:cs typeface="Oracle Sans" panose="020B0503020204020204" pitchFamily="34" charset="0"/>
                    <a:sym typeface="Arial" charset="0"/>
                  </a:rPr>
                  <a:t>Flashback to Before Drop: </a:t>
                </a:r>
                <a:r>
                  <a:rPr lang="en-US" altLang="en-US" sz="2200" dirty="0">
                    <a:solidFill>
                      <a:schemeClr val="tx1">
                        <a:lumMod val="50000"/>
                      </a:schemeClr>
                    </a:solidFill>
                    <a:latin typeface="+mn-lt"/>
                    <a:cs typeface="Oracle Sans" panose="020B0503020204020204" pitchFamily="34" charset="0"/>
                    <a:sym typeface="Arial" charset="0"/>
                  </a:rPr>
                  <a:t>Moves the object from the recycle bin back to its appropriate place in the Connections navigator display</a:t>
                </a:r>
              </a:p>
            </p:txBody>
          </p:sp>
        </p:grpSp>
        <p:grpSp>
          <p:nvGrpSpPr>
            <p:cNvPr id="4" name="Group 3">
              <a:extLst>
                <a:ext uri="{FF2B5EF4-FFF2-40B4-BE49-F238E27FC236}">
                  <a16:creationId xmlns:a16="http://schemas.microsoft.com/office/drawing/2014/main" xmlns="" id="{4E584960-BBCF-4B9A-BE2F-90A311A84C0B}"/>
                </a:ext>
              </a:extLst>
            </p:cNvPr>
            <p:cNvGrpSpPr/>
            <p:nvPr/>
          </p:nvGrpSpPr>
          <p:grpSpPr>
            <a:xfrm>
              <a:off x="2216326" y="3189049"/>
              <a:ext cx="2988865" cy="5815575"/>
              <a:chOff x="2619900" y="3189049"/>
              <a:chExt cx="2988865" cy="5815575"/>
            </a:xfrm>
          </p:grpSpPr>
          <p:pic>
            <p:nvPicPr>
              <p:cNvPr id="20" name="Picture 4" descr="Snap1.gif"/>
              <p:cNvPicPr>
                <a:picLocks noChangeAspect="1"/>
              </p:cNvPicPr>
              <p:nvPr/>
            </p:nvPicPr>
            <p:blipFill>
              <a:blip r:embed="rId5" cstate="print"/>
              <a:srcRect/>
              <a:stretch>
                <a:fillRect/>
              </a:stretch>
            </p:blipFill>
            <p:spPr bwMode="auto">
              <a:xfrm>
                <a:off x="2619900" y="3307789"/>
                <a:ext cx="2802161" cy="3505527"/>
              </a:xfrm>
              <a:prstGeom prst="rect">
                <a:avLst/>
              </a:prstGeom>
              <a:noFill/>
              <a:ln w="15875">
                <a:solidFill>
                  <a:schemeClr val="tx1"/>
                </a:solidFill>
                <a:miter lim="800000"/>
                <a:headEnd/>
                <a:tailEnd/>
              </a:ln>
            </p:spPr>
          </p:pic>
          <p:pic>
            <p:nvPicPr>
              <p:cNvPr id="21" name="Picture 5" descr="Snap3.bmp"/>
              <p:cNvPicPr>
                <a:picLocks noChangeAspect="1"/>
              </p:cNvPicPr>
              <p:nvPr/>
            </p:nvPicPr>
            <p:blipFill>
              <a:blip r:embed="rId6" cstate="print"/>
              <a:srcRect/>
              <a:stretch>
                <a:fillRect/>
              </a:stretch>
            </p:blipFill>
            <p:spPr bwMode="auto">
              <a:xfrm>
                <a:off x="2619900" y="7107328"/>
                <a:ext cx="2835402" cy="1897296"/>
              </a:xfrm>
              <a:prstGeom prst="rect">
                <a:avLst/>
              </a:prstGeom>
              <a:noFill/>
              <a:ln w="15875">
                <a:solidFill>
                  <a:schemeClr val="tx1"/>
                </a:solidFill>
                <a:miter lim="800000"/>
                <a:headEnd/>
                <a:tailEnd/>
              </a:ln>
            </p:spPr>
          </p:pic>
          <p:sp>
            <p:nvSpPr>
              <p:cNvPr id="28" name="Rectangle 10"/>
              <p:cNvSpPr>
                <a:spLocks noChangeArrowheads="1"/>
              </p:cNvSpPr>
              <p:nvPr/>
            </p:nvSpPr>
            <p:spPr bwMode="auto">
              <a:xfrm>
                <a:off x="2773679" y="5478954"/>
                <a:ext cx="1670303" cy="434233"/>
              </a:xfrm>
              <a:prstGeom prst="rect">
                <a:avLst/>
              </a:prstGeom>
              <a:noFill/>
              <a:ln w="28575" algn="ctr">
                <a:solidFill>
                  <a:srgbClr val="FF0000"/>
                </a:solidFill>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a:endParaRPr lang="en-US" altLang="en-US" dirty="0">
                  <a:latin typeface="+mn-lt"/>
                  <a:cs typeface="Oracle Sans" panose="020B0503020204020204" pitchFamily="34" charset="0"/>
                </a:endParaRPr>
              </a:p>
            </p:txBody>
          </p:sp>
          <p:sp>
            <p:nvSpPr>
              <p:cNvPr id="29" name="Rectangle 11"/>
              <p:cNvSpPr>
                <a:spLocks noChangeArrowheads="1"/>
              </p:cNvSpPr>
              <p:nvPr/>
            </p:nvSpPr>
            <p:spPr bwMode="auto">
              <a:xfrm>
                <a:off x="2837017" y="7215887"/>
                <a:ext cx="2062607" cy="977024"/>
              </a:xfrm>
              <a:prstGeom prst="rect">
                <a:avLst/>
              </a:prstGeom>
              <a:noFill/>
              <a:ln w="28575" algn="ctr">
                <a:solidFill>
                  <a:srgbClr val="FF0000"/>
                </a:solidFill>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a:endParaRPr lang="en-US" altLang="en-US" dirty="0">
                  <a:latin typeface="+mn-lt"/>
                  <a:cs typeface="Oracle Sans" panose="020B0503020204020204" pitchFamily="34" charset="0"/>
                </a:endParaRPr>
              </a:p>
            </p:txBody>
          </p:sp>
          <p:sp>
            <p:nvSpPr>
              <p:cNvPr id="35" name="Oval 12"/>
              <p:cNvSpPr>
                <a:spLocks noChangeArrowheads="1"/>
              </p:cNvSpPr>
              <p:nvPr/>
            </p:nvSpPr>
            <p:spPr bwMode="blackWhite">
              <a:xfrm>
                <a:off x="5111205" y="6990855"/>
                <a:ext cx="497560" cy="4975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altLang="en-US" sz="2400" b="1" dirty="0">
                    <a:solidFill>
                      <a:schemeClr val="bg1"/>
                    </a:solidFill>
                    <a:latin typeface="+mn-lt"/>
                    <a:cs typeface="Oracle Sans" panose="020B0503020204020204" pitchFamily="34" charset="0"/>
                  </a:rPr>
                  <a:t>2</a:t>
                </a:r>
              </a:p>
            </p:txBody>
          </p:sp>
          <p:sp>
            <p:nvSpPr>
              <p:cNvPr id="36" name="Oval 12"/>
              <p:cNvSpPr>
                <a:spLocks noChangeArrowheads="1"/>
              </p:cNvSpPr>
              <p:nvPr/>
            </p:nvSpPr>
            <p:spPr bwMode="blackWhite">
              <a:xfrm>
                <a:off x="5111205" y="3189049"/>
                <a:ext cx="497560" cy="4975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altLang="en-US" sz="2400" b="1" dirty="0">
                    <a:solidFill>
                      <a:schemeClr val="bg1"/>
                    </a:solidFill>
                    <a:latin typeface="+mn-lt"/>
                    <a:cs typeface="Oracle Sans" panose="020B0503020204020204" pitchFamily="34" charset="0"/>
                  </a:rPr>
                  <a:t>1</a:t>
                </a:r>
              </a:p>
            </p:txBody>
          </p:sp>
        </p:grpSp>
        <p:grpSp>
          <p:nvGrpSpPr>
            <p:cNvPr id="6" name="Group 5">
              <a:extLst>
                <a:ext uri="{FF2B5EF4-FFF2-40B4-BE49-F238E27FC236}">
                  <a16:creationId xmlns:a16="http://schemas.microsoft.com/office/drawing/2014/main" xmlns="" id="{6D038E3C-4EF9-47FA-8A73-39C2352926BD}"/>
                </a:ext>
              </a:extLst>
            </p:cNvPr>
            <p:cNvGrpSpPr/>
            <p:nvPr/>
          </p:nvGrpSpPr>
          <p:grpSpPr>
            <a:xfrm>
              <a:off x="5922907" y="3167567"/>
              <a:ext cx="4354636" cy="5862371"/>
              <a:chOff x="5876648" y="3167567"/>
              <a:chExt cx="4354636" cy="5862371"/>
            </a:xfrm>
          </p:grpSpPr>
          <p:pic>
            <p:nvPicPr>
              <p:cNvPr id="22" name="Picture 3"/>
              <p:cNvPicPr>
                <a:picLocks noChangeAspect="1" noChangeArrowheads="1"/>
              </p:cNvPicPr>
              <p:nvPr/>
            </p:nvPicPr>
            <p:blipFill>
              <a:blip r:embed="rId7" cstate="print"/>
              <a:srcRect/>
              <a:stretch>
                <a:fillRect/>
              </a:stretch>
            </p:blipFill>
            <p:spPr bwMode="auto">
              <a:xfrm>
                <a:off x="5876648" y="4327782"/>
                <a:ext cx="4122527" cy="4702156"/>
              </a:xfrm>
              <a:prstGeom prst="rect">
                <a:avLst/>
              </a:prstGeom>
              <a:noFill/>
              <a:ln w="15875">
                <a:solidFill>
                  <a:schemeClr val="tx1"/>
                </a:solidFill>
                <a:miter lim="800000"/>
                <a:headEnd type="none" w="sm" len="sm"/>
                <a:tailEnd type="none" w="sm" len="sm"/>
              </a:ln>
            </p:spPr>
          </p:pic>
          <p:sp>
            <p:nvSpPr>
              <p:cNvPr id="30" name="Rectangle 12"/>
              <p:cNvSpPr>
                <a:spLocks noChangeArrowheads="1"/>
              </p:cNvSpPr>
              <p:nvPr/>
            </p:nvSpPr>
            <p:spPr bwMode="auto">
              <a:xfrm>
                <a:off x="5985206" y="7928047"/>
                <a:ext cx="1411257" cy="651350"/>
              </a:xfrm>
              <a:prstGeom prst="rect">
                <a:avLst/>
              </a:prstGeom>
              <a:noFill/>
              <a:ln w="28575" algn="ctr">
                <a:solidFill>
                  <a:srgbClr val="FF0000"/>
                </a:solidFill>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a:endParaRPr lang="en-US" altLang="en-US" dirty="0">
                  <a:latin typeface="+mn-lt"/>
                  <a:cs typeface="Oracle Sans" panose="020B0503020204020204" pitchFamily="34" charset="0"/>
                </a:endParaRPr>
              </a:p>
            </p:txBody>
          </p:sp>
          <p:sp>
            <p:nvSpPr>
              <p:cNvPr id="31" name="Rectangle 13"/>
              <p:cNvSpPr>
                <a:spLocks noChangeArrowheads="1"/>
              </p:cNvSpPr>
              <p:nvPr/>
            </p:nvSpPr>
            <p:spPr bwMode="auto">
              <a:xfrm>
                <a:off x="7731584" y="4987291"/>
                <a:ext cx="631366" cy="175259"/>
              </a:xfrm>
              <a:prstGeom prst="rect">
                <a:avLst/>
              </a:prstGeom>
              <a:noFill/>
              <a:ln w="28575" algn="ctr">
                <a:solidFill>
                  <a:srgbClr val="FF0000"/>
                </a:solidFill>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a:endParaRPr lang="en-US" altLang="en-US" dirty="0">
                  <a:latin typeface="+mn-lt"/>
                  <a:cs typeface="Oracle Sans" panose="020B0503020204020204" pitchFamily="34" charset="0"/>
                </a:endParaRPr>
              </a:p>
            </p:txBody>
          </p:sp>
          <p:sp>
            <p:nvSpPr>
              <p:cNvPr id="34" name="AutoShape 12"/>
              <p:cNvSpPr>
                <a:spLocks noChangeArrowheads="1"/>
              </p:cNvSpPr>
              <p:nvPr/>
            </p:nvSpPr>
            <p:spPr bwMode="auto">
              <a:xfrm>
                <a:off x="5985206" y="3167567"/>
                <a:ext cx="3125573" cy="1051657"/>
              </a:xfrm>
              <a:prstGeom prst="wedgeRectCallout">
                <a:avLst>
                  <a:gd name="adj1" fmla="val 21388"/>
                  <a:gd name="adj2" fmla="val 117305"/>
                </a:avLst>
              </a:prstGeom>
              <a:gradFill>
                <a:gsLst>
                  <a:gs pos="0">
                    <a:schemeClr val="accent3">
                      <a:lumMod val="20000"/>
                      <a:lumOff val="80000"/>
                    </a:schemeClr>
                  </a:gs>
                  <a:gs pos="50000">
                    <a:srgbClr val="FFF1E5"/>
                  </a:gs>
                  <a:gs pos="100000">
                    <a:srgbClr val="FFF7EF"/>
                  </a:gs>
                </a:gsLst>
                <a:lin ang="8100000" scaled="1"/>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sz="2200" dirty="0">
                    <a:solidFill>
                      <a:schemeClr val="tx1">
                        <a:lumMod val="50000"/>
                      </a:schemeClr>
                    </a:solidFill>
                    <a:latin typeface="+mn-lt"/>
                    <a:cs typeface="Oracle Sans" panose="020B0503020204020204" pitchFamily="34" charset="0"/>
                    <a:sym typeface="Arial" charset="0"/>
                  </a:rPr>
                  <a:t>Select the operations from the drop-down Actions list.</a:t>
                </a:r>
              </a:p>
            </p:txBody>
          </p:sp>
          <p:sp>
            <p:nvSpPr>
              <p:cNvPr id="37" name="Oval 12"/>
              <p:cNvSpPr>
                <a:spLocks noChangeArrowheads="1"/>
              </p:cNvSpPr>
              <p:nvPr/>
            </p:nvSpPr>
            <p:spPr bwMode="blackWhite">
              <a:xfrm>
                <a:off x="9733724" y="4218590"/>
                <a:ext cx="497560" cy="4975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altLang="en-US" sz="2400" b="1" dirty="0">
                    <a:solidFill>
                      <a:schemeClr val="bg1"/>
                    </a:solidFill>
                    <a:latin typeface="+mn-lt"/>
                    <a:cs typeface="Oracle Sans" panose="020B0503020204020204" pitchFamily="34" charset="0"/>
                  </a:rPr>
                  <a:t>3</a:t>
                </a:r>
              </a:p>
            </p:txBody>
          </p:sp>
        </p:grpSp>
      </p:grpSp>
      <p:sp>
        <p:nvSpPr>
          <p:cNvPr id="38" name="Oval 12"/>
          <p:cNvSpPr>
            <a:spLocks noChangeArrowheads="1"/>
          </p:cNvSpPr>
          <p:nvPr/>
        </p:nvSpPr>
        <p:spPr bwMode="blackWhite">
          <a:xfrm>
            <a:off x="14763857" y="3127276"/>
            <a:ext cx="497560" cy="4975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altLang="en-US" sz="2400" b="1" dirty="0">
                <a:solidFill>
                  <a:schemeClr val="bg1"/>
                </a:solidFill>
                <a:latin typeface="+mn-lt"/>
                <a:cs typeface="Oracle Sans" panose="020B0503020204020204" pitchFamily="34" charset="0"/>
              </a:rPr>
              <a:t>4</a:t>
            </a:r>
          </a:p>
        </p:txBody>
      </p:sp>
    </p:spTree>
    <p:custDataLst>
      <p:tags r:id="rId1"/>
    </p:custDataLst>
    <p:extLst>
      <p:ext uri="{BB962C8B-B14F-4D97-AF65-F5344CB8AC3E}">
        <p14:creationId xmlns:p14="http://schemas.microsoft.com/office/powerpoint/2010/main" val="1910980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Debugging Procedures and Functions</a:t>
            </a:r>
          </a:p>
        </p:txBody>
      </p:sp>
      <p:sp>
        <p:nvSpPr>
          <p:cNvPr id="56323" name="Rectangle 3"/>
          <p:cNvSpPr>
            <a:spLocks noGrp="1" noChangeArrowheads="1"/>
          </p:cNvSpPr>
          <p:nvPr>
            <p:ph idx="1"/>
          </p:nvPr>
        </p:nvSpPr>
        <p:spPr>
          <a:xfrm>
            <a:off x="933451" y="2272710"/>
            <a:ext cx="10154765" cy="3801678"/>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mn-lt"/>
                <a:cs typeface="Oracle Sans" panose="020B0503020204020204" pitchFamily="34" charset="0"/>
              </a:rPr>
              <a:t>Use SQL Developer to debug PL/SQL functions and procedures.</a:t>
            </a:r>
          </a:p>
          <a:p>
            <a:pPr lvl="1"/>
            <a:r>
              <a:rPr lang="en-US" altLang="en-US" dirty="0">
                <a:latin typeface="+mn-lt"/>
                <a:cs typeface="Oracle Sans" panose="020B0503020204020204" pitchFamily="34" charset="0"/>
              </a:rPr>
              <a:t>Use the Compile for Debug option to perform a PL/SQL compilation so that the procedure can be debugged.</a:t>
            </a:r>
          </a:p>
          <a:p>
            <a:pPr lvl="1"/>
            <a:r>
              <a:rPr lang="en-US" altLang="en-US" dirty="0">
                <a:latin typeface="+mn-lt"/>
                <a:cs typeface="Oracle Sans" panose="020B0503020204020204" pitchFamily="34" charset="0"/>
              </a:rPr>
              <a:t>Use the Debug menu options to set breakpoints, and to perform Step Into and Step Over tasks.</a:t>
            </a:r>
          </a:p>
        </p:txBody>
      </p:sp>
      <p:pic>
        <p:nvPicPr>
          <p:cNvPr id="56324" name="Picture 5"/>
          <p:cNvPicPr>
            <a:picLocks noChangeAspect="1" noChangeArrowheads="1"/>
          </p:cNvPicPr>
          <p:nvPr/>
        </p:nvPicPr>
        <p:blipFill>
          <a:blip r:embed="rId4" cstate="print"/>
          <a:srcRect/>
          <a:stretch>
            <a:fillRect/>
          </a:stretch>
        </p:blipFill>
        <p:spPr bwMode="auto">
          <a:xfrm>
            <a:off x="12528376" y="3271292"/>
            <a:ext cx="4418106" cy="5537883"/>
          </a:xfrm>
          <a:prstGeom prst="rect">
            <a:avLst/>
          </a:prstGeom>
          <a:noFill/>
          <a:ln w="28575">
            <a:noFill/>
            <a:miter lim="800000"/>
            <a:headEnd type="none" w="sm" len="sm"/>
            <a:tailEnd type="none" w="sm" len="sm"/>
          </a:ln>
        </p:spPr>
      </p:pic>
    </p:spTree>
    <p:custDataLst>
      <p:tags r:id="rId1"/>
    </p:custDataLst>
    <p:extLst>
      <p:ext uri="{BB962C8B-B14F-4D97-AF65-F5344CB8AC3E}">
        <p14:creationId xmlns:p14="http://schemas.microsoft.com/office/powerpoint/2010/main" val="3000316407"/>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Database Reporting</a:t>
            </a:r>
          </a:p>
        </p:txBody>
      </p:sp>
      <p:sp>
        <p:nvSpPr>
          <p:cNvPr id="58372" name="Rectangle 4"/>
          <p:cNvSpPr>
            <a:spLocks noGrp="1" noChangeArrowheads="1"/>
          </p:cNvSpPr>
          <p:nvPr>
            <p:ph idx="1"/>
          </p:nvPr>
        </p:nvSpPr>
        <p:spPr>
          <a:xfrm>
            <a:off x="933451" y="2272710"/>
            <a:ext cx="15267333" cy="1125753"/>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n-lt"/>
                <a:cs typeface="Oracle Sans" panose="020B0503020204020204" pitchFamily="34" charset="0"/>
              </a:rPr>
              <a:t>SQL Developer provides a number of predefined reports about the database and its objects.</a:t>
            </a:r>
          </a:p>
        </p:txBody>
      </p:sp>
      <p:grpSp>
        <p:nvGrpSpPr>
          <p:cNvPr id="2" name="Group 1"/>
          <p:cNvGrpSpPr/>
          <p:nvPr/>
        </p:nvGrpSpPr>
        <p:grpSpPr>
          <a:xfrm>
            <a:off x="2704117" y="3656463"/>
            <a:ext cx="11192411" cy="5411716"/>
            <a:chOff x="1979613" y="2133600"/>
            <a:chExt cx="7817333" cy="3779810"/>
          </a:xfrm>
        </p:grpSpPr>
        <p:pic>
          <p:nvPicPr>
            <p:cNvPr id="58370" name="Picture 7"/>
            <p:cNvPicPr>
              <a:picLocks noChangeAspect="1" noChangeArrowheads="1"/>
            </p:cNvPicPr>
            <p:nvPr/>
          </p:nvPicPr>
          <p:blipFill>
            <a:blip r:embed="rId4" cstate="print"/>
            <a:srcRect/>
            <a:stretch>
              <a:fillRect/>
            </a:stretch>
          </p:blipFill>
          <p:spPr bwMode="auto">
            <a:xfrm>
              <a:off x="1979613" y="2133600"/>
              <a:ext cx="7817333" cy="3779810"/>
            </a:xfrm>
            <a:prstGeom prst="rect">
              <a:avLst/>
            </a:prstGeom>
            <a:noFill/>
            <a:ln w="28575">
              <a:noFill/>
              <a:miter lim="800000"/>
              <a:headEnd type="none" w="sm" len="sm"/>
              <a:tailEnd type="none" w="sm" len="sm"/>
            </a:ln>
          </p:spPr>
        </p:pic>
        <p:sp>
          <p:nvSpPr>
            <p:cNvPr id="58373" name="Rectangle 5"/>
            <p:cNvSpPr>
              <a:spLocks noChangeArrowheads="1"/>
            </p:cNvSpPr>
            <p:nvPr/>
          </p:nvSpPr>
          <p:spPr bwMode="gray">
            <a:xfrm>
              <a:off x="2782908" y="2145491"/>
              <a:ext cx="304800" cy="189654"/>
            </a:xfrm>
            <a:prstGeom prst="rect">
              <a:avLst/>
            </a:prstGeom>
            <a:noFill/>
            <a:ln w="28575">
              <a:solidFill>
                <a:srgbClr val="FF0000"/>
              </a:solidFill>
              <a:miter lim="800000"/>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grpSp>
    </p:spTree>
    <p:custDataLst>
      <p:tags r:id="rId1"/>
    </p:custDataLst>
    <p:extLst>
      <p:ext uri="{BB962C8B-B14F-4D97-AF65-F5344CB8AC3E}">
        <p14:creationId xmlns:p14="http://schemas.microsoft.com/office/powerpoint/2010/main" val="2560092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Creating a User-Defined Report</a:t>
            </a:r>
          </a:p>
        </p:txBody>
      </p:sp>
      <p:sp>
        <p:nvSpPr>
          <p:cNvPr id="60419" name="Rectangle 3"/>
          <p:cNvSpPr>
            <a:spLocks noGrp="1" noChangeArrowheads="1"/>
          </p:cNvSpPr>
          <p:nvPr>
            <p:ph idx="1"/>
          </p:nvPr>
        </p:nvSpPr>
        <p:spPr>
          <a:xfrm>
            <a:off x="933451" y="2272710"/>
            <a:ext cx="16421100" cy="567139"/>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n-lt"/>
                <a:cs typeface="Oracle Sans" panose="020B0503020204020204" pitchFamily="34" charset="0"/>
              </a:rPr>
              <a:t>Create and save user-defined reports for repeated use.</a:t>
            </a:r>
          </a:p>
        </p:txBody>
      </p:sp>
      <p:grpSp>
        <p:nvGrpSpPr>
          <p:cNvPr id="8" name="Group 7">
            <a:extLst>
              <a:ext uri="{FF2B5EF4-FFF2-40B4-BE49-F238E27FC236}">
                <a16:creationId xmlns:a16="http://schemas.microsoft.com/office/drawing/2014/main" xmlns="" id="{EB5306FA-AF25-4046-8A97-7502B02F9B8D}"/>
              </a:ext>
            </a:extLst>
          </p:cNvPr>
          <p:cNvGrpSpPr/>
          <p:nvPr/>
        </p:nvGrpSpPr>
        <p:grpSpPr>
          <a:xfrm>
            <a:off x="3245428" y="3321859"/>
            <a:ext cx="11797145" cy="6214130"/>
            <a:chOff x="3245428" y="3321859"/>
            <a:chExt cx="11797145" cy="6214130"/>
          </a:xfrm>
        </p:grpSpPr>
        <p:sp>
          <p:nvSpPr>
            <p:cNvPr id="60421" name="Line 5"/>
            <p:cNvSpPr>
              <a:spLocks noChangeShapeType="1"/>
            </p:cNvSpPr>
            <p:nvPr/>
          </p:nvSpPr>
          <p:spPr bwMode="gray">
            <a:xfrm>
              <a:off x="6839650" y="8929137"/>
              <a:ext cx="828551" cy="0"/>
            </a:xfrm>
            <a:prstGeom prst="line">
              <a:avLst/>
            </a:prstGeom>
            <a:noFill/>
            <a:ln w="28575">
              <a:solidFill>
                <a:srgbClr val="FF0000"/>
              </a:solidFill>
              <a:round/>
              <a:headEn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60422" name="Text Box 6"/>
            <p:cNvSpPr txBox="1">
              <a:spLocks noChangeArrowheads="1"/>
            </p:cNvSpPr>
            <p:nvPr/>
          </p:nvSpPr>
          <p:spPr bwMode="auto">
            <a:xfrm>
              <a:off x="7698888" y="8671892"/>
              <a:ext cx="3631828" cy="430887"/>
            </a:xfrm>
            <a:prstGeom prst="rect">
              <a:avLst/>
            </a:prstGeom>
            <a:noFill/>
            <a:ln w="28575">
              <a:noFill/>
              <a:miter lim="800000"/>
              <a:headEnd type="none" w="sm" len="sm"/>
              <a:tailEnd type="none" w="sm" len="sm"/>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a:r>
                <a:rPr lang="en-US" altLang="en-US" sz="2200" dirty="0">
                  <a:solidFill>
                    <a:srgbClr val="000000"/>
                  </a:solidFill>
                  <a:latin typeface="+mn-lt"/>
                  <a:cs typeface="Oracle Sans" panose="020B0503020204020204" pitchFamily="34" charset="0"/>
                </a:rPr>
                <a:t>Organize reports in folders.</a:t>
              </a:r>
            </a:p>
          </p:txBody>
        </p:sp>
        <p:sp>
          <p:nvSpPr>
            <p:cNvPr id="60423" name="Line 7"/>
            <p:cNvSpPr>
              <a:spLocks noChangeShapeType="1"/>
            </p:cNvSpPr>
            <p:nvPr/>
          </p:nvSpPr>
          <p:spPr bwMode="gray">
            <a:xfrm>
              <a:off x="6839650" y="5457968"/>
              <a:ext cx="517844" cy="0"/>
            </a:xfrm>
            <a:prstGeom prst="line">
              <a:avLst/>
            </a:prstGeom>
            <a:noFill/>
            <a:ln w="28575">
              <a:solidFill>
                <a:srgbClr val="FF0000"/>
              </a:solidFill>
              <a:round/>
              <a:headEn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pic>
          <p:nvPicPr>
            <p:cNvPr id="2" name="Picture 1"/>
            <p:cNvPicPr>
              <a:picLocks noChangeAspect="1"/>
            </p:cNvPicPr>
            <p:nvPr/>
          </p:nvPicPr>
          <p:blipFill>
            <a:blip r:embed="rId4"/>
            <a:stretch>
              <a:fillRect/>
            </a:stretch>
          </p:blipFill>
          <p:spPr>
            <a:xfrm>
              <a:off x="3245428" y="3321859"/>
              <a:ext cx="3351708" cy="3315143"/>
            </a:xfrm>
            <a:prstGeom prst="rect">
              <a:avLst/>
            </a:prstGeom>
          </p:spPr>
        </p:pic>
        <p:pic>
          <p:nvPicPr>
            <p:cNvPr id="3" name="Picture 2"/>
            <p:cNvPicPr>
              <a:picLocks noChangeAspect="1"/>
            </p:cNvPicPr>
            <p:nvPr/>
          </p:nvPicPr>
          <p:blipFill>
            <a:blip r:embed="rId5"/>
            <a:stretch>
              <a:fillRect/>
            </a:stretch>
          </p:blipFill>
          <p:spPr>
            <a:xfrm>
              <a:off x="7491751" y="3321859"/>
              <a:ext cx="7550822" cy="4702433"/>
            </a:xfrm>
            <a:prstGeom prst="rect">
              <a:avLst/>
            </a:prstGeom>
          </p:spPr>
        </p:pic>
        <p:pic>
          <p:nvPicPr>
            <p:cNvPr id="4" name="Picture 3"/>
            <p:cNvPicPr>
              <a:picLocks noChangeAspect="1"/>
            </p:cNvPicPr>
            <p:nvPr/>
          </p:nvPicPr>
          <p:blipFill>
            <a:blip r:embed="rId6"/>
            <a:stretch>
              <a:fillRect/>
            </a:stretch>
          </p:blipFill>
          <p:spPr>
            <a:xfrm>
              <a:off x="3949401" y="6946768"/>
              <a:ext cx="2647735" cy="2589221"/>
            </a:xfrm>
            <a:prstGeom prst="rect">
              <a:avLst/>
            </a:prstGeom>
          </p:spPr>
        </p:pic>
      </p:grpSp>
    </p:spTree>
    <p:custDataLst>
      <p:tags r:id="rId1"/>
    </p:custDataLst>
    <p:extLst>
      <p:ext uri="{BB962C8B-B14F-4D97-AF65-F5344CB8AC3E}">
        <p14:creationId xmlns:p14="http://schemas.microsoft.com/office/powerpoint/2010/main" val="2090044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External Tools</a:t>
            </a:r>
          </a:p>
        </p:txBody>
      </p:sp>
      <p:grpSp>
        <p:nvGrpSpPr>
          <p:cNvPr id="8" name="Group 7">
            <a:extLst>
              <a:ext uri="{FF2B5EF4-FFF2-40B4-BE49-F238E27FC236}">
                <a16:creationId xmlns:a16="http://schemas.microsoft.com/office/drawing/2014/main" xmlns="" id="{582EFBBB-DED5-4630-B55B-2B34CE6ADCBE}"/>
              </a:ext>
            </a:extLst>
          </p:cNvPr>
          <p:cNvGrpSpPr/>
          <p:nvPr/>
        </p:nvGrpSpPr>
        <p:grpSpPr>
          <a:xfrm>
            <a:off x="3911402" y="2335188"/>
            <a:ext cx="10465197" cy="6330631"/>
            <a:chOff x="1530990" y="2575896"/>
            <a:chExt cx="10067281" cy="6089923"/>
          </a:xfrm>
        </p:grpSpPr>
        <p:pic>
          <p:nvPicPr>
            <p:cNvPr id="4" name="Picture 3"/>
            <p:cNvPicPr>
              <a:picLocks noChangeAspect="1"/>
            </p:cNvPicPr>
            <p:nvPr/>
          </p:nvPicPr>
          <p:blipFill>
            <a:blip r:embed="rId4"/>
            <a:stretch>
              <a:fillRect/>
            </a:stretch>
          </p:blipFill>
          <p:spPr>
            <a:xfrm>
              <a:off x="5327576" y="4412749"/>
              <a:ext cx="5977925" cy="4253070"/>
            </a:xfrm>
            <a:prstGeom prst="rect">
              <a:avLst/>
            </a:prstGeom>
          </p:spPr>
        </p:pic>
        <p:sp>
          <p:nvSpPr>
            <p:cNvPr id="26" name="Text Box 9"/>
            <p:cNvSpPr txBox="1">
              <a:spLocks noChangeArrowheads="1"/>
            </p:cNvSpPr>
            <p:nvPr/>
          </p:nvSpPr>
          <p:spPr bwMode="auto">
            <a:xfrm>
              <a:off x="5327576" y="2669968"/>
              <a:ext cx="4000500" cy="769441"/>
            </a:xfrm>
            <a:prstGeom prst="rect">
              <a:avLst/>
            </a:prstGeom>
            <a:noFill/>
            <a:ln w="28575">
              <a:noFill/>
              <a:miter lim="800000"/>
              <a:headEnd type="none" w="sm" len="sm"/>
              <a:tailEnd type="none" w="sm" len="sm"/>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a:r>
                <a:rPr lang="en-US" altLang="en-US" sz="2200" dirty="0">
                  <a:solidFill>
                    <a:srgbClr val="000000"/>
                  </a:solidFill>
                  <a:latin typeface="+mn-lt"/>
                  <a:cs typeface="Oracle Sans" panose="020B0503020204020204" pitchFamily="34" charset="0"/>
                </a:rPr>
                <a:t>Shortcut to switch between connections</a:t>
              </a:r>
            </a:p>
          </p:txBody>
        </p:sp>
        <p:sp>
          <p:nvSpPr>
            <p:cNvPr id="27" name="Oval 12"/>
            <p:cNvSpPr>
              <a:spLocks noChangeArrowheads="1"/>
            </p:cNvSpPr>
            <p:nvPr/>
          </p:nvSpPr>
          <p:spPr bwMode="blackWhite">
            <a:xfrm>
              <a:off x="11074394" y="4146731"/>
              <a:ext cx="523877" cy="523875"/>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altLang="en-US" sz="2400" b="1" dirty="0">
                  <a:solidFill>
                    <a:schemeClr val="bg1"/>
                  </a:solidFill>
                  <a:latin typeface="+mn-lt"/>
                  <a:cs typeface="Oracle Sans" panose="020B0503020204020204" pitchFamily="34" charset="0"/>
                </a:rPr>
                <a:t>2</a:t>
              </a:r>
            </a:p>
          </p:txBody>
        </p:sp>
        <p:pic>
          <p:nvPicPr>
            <p:cNvPr id="2" name="Picture 1"/>
            <p:cNvPicPr>
              <a:picLocks noChangeAspect="1"/>
            </p:cNvPicPr>
            <p:nvPr/>
          </p:nvPicPr>
          <p:blipFill>
            <a:blip r:embed="rId5"/>
            <a:stretch>
              <a:fillRect/>
            </a:stretch>
          </p:blipFill>
          <p:spPr>
            <a:xfrm>
              <a:off x="1575079" y="2575896"/>
              <a:ext cx="2393963" cy="957586"/>
            </a:xfrm>
            <a:prstGeom prst="rect">
              <a:avLst/>
            </a:prstGeom>
          </p:spPr>
        </p:pic>
        <p:pic>
          <p:nvPicPr>
            <p:cNvPr id="3" name="Picture 2"/>
            <p:cNvPicPr>
              <a:picLocks noChangeAspect="1"/>
            </p:cNvPicPr>
            <p:nvPr/>
          </p:nvPicPr>
          <p:blipFill>
            <a:blip r:embed="rId6"/>
            <a:stretch>
              <a:fillRect/>
            </a:stretch>
          </p:blipFill>
          <p:spPr>
            <a:xfrm>
              <a:off x="1530990" y="4310611"/>
              <a:ext cx="2972058" cy="4355208"/>
            </a:xfrm>
            <a:prstGeom prst="rect">
              <a:avLst/>
            </a:prstGeom>
          </p:spPr>
        </p:pic>
        <p:sp>
          <p:nvSpPr>
            <p:cNvPr id="28" name="Oval 12"/>
            <p:cNvSpPr>
              <a:spLocks noChangeArrowheads="1"/>
            </p:cNvSpPr>
            <p:nvPr/>
          </p:nvSpPr>
          <p:spPr bwMode="blackWhite">
            <a:xfrm>
              <a:off x="4159891" y="4146731"/>
              <a:ext cx="523877" cy="523875"/>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altLang="en-US" sz="2400" b="1" dirty="0">
                  <a:solidFill>
                    <a:schemeClr val="bg1"/>
                  </a:solidFill>
                  <a:latin typeface="+mn-lt"/>
                  <a:cs typeface="Oracle Sans" panose="020B0503020204020204" pitchFamily="34" charset="0"/>
                </a:rPr>
                <a:t>1</a:t>
              </a:r>
            </a:p>
          </p:txBody>
        </p:sp>
        <p:cxnSp>
          <p:nvCxnSpPr>
            <p:cNvPr id="7" name="Straight Arrow Connector 6">
              <a:extLst>
                <a:ext uri="{FF2B5EF4-FFF2-40B4-BE49-F238E27FC236}">
                  <a16:creationId xmlns:a16="http://schemas.microsoft.com/office/drawing/2014/main" xmlns="" id="{FD8C6BB7-E70A-44DC-B1B9-CCF599DE6B72}"/>
                </a:ext>
              </a:extLst>
            </p:cNvPr>
            <p:cNvCxnSpPr/>
            <p:nvPr/>
          </p:nvCxnSpPr>
          <p:spPr bwMode="auto">
            <a:xfrm>
              <a:off x="4103440" y="3054689"/>
              <a:ext cx="980101" cy="0"/>
            </a:xfrm>
            <a:prstGeom prst="straightConnector1">
              <a:avLst/>
            </a:prstGeom>
            <a:noFill/>
            <a:ln w="28575" cap="flat" cmpd="sng" algn="ctr">
              <a:solidFill>
                <a:srgbClr val="FF3030"/>
              </a:solidFill>
              <a:prstDash val="solid"/>
              <a:round/>
              <a:headEnd type="arrow" w="med" len="med"/>
              <a:tailEnd type="none" w="med" len="med"/>
            </a:ln>
            <a:effectLst/>
          </p:spPr>
        </p:cxnSp>
      </p:grpSp>
    </p:spTree>
    <p:custDataLst>
      <p:tags r:id="rId1"/>
    </p:custDataLst>
    <p:extLst>
      <p:ext uri="{BB962C8B-B14F-4D97-AF65-F5344CB8AC3E}">
        <p14:creationId xmlns:p14="http://schemas.microsoft.com/office/powerpoint/2010/main" val="2150032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What Is Oracle SQL Developer?</a:t>
            </a:r>
          </a:p>
        </p:txBody>
      </p:sp>
      <p:sp>
        <p:nvSpPr>
          <p:cNvPr id="10243" name="Rectangle 3"/>
          <p:cNvSpPr>
            <a:spLocks noGrp="1" noChangeArrowheads="1"/>
          </p:cNvSpPr>
          <p:nvPr>
            <p:ph idx="1"/>
          </p:nvPr>
        </p:nvSpPr>
        <p:spPr>
          <a:xfrm>
            <a:off x="933451" y="2272710"/>
            <a:ext cx="15587413" cy="2176617"/>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mn-lt"/>
                <a:cs typeface="Oracle Sans" panose="020B0503020204020204" pitchFamily="34" charset="0"/>
              </a:rPr>
              <a:t>Oracle SQL Developer is a graphical tool that enhances productivity and simplifies database development tasks.</a:t>
            </a:r>
          </a:p>
          <a:p>
            <a:pPr lvl="1"/>
            <a:r>
              <a:rPr lang="en-US" altLang="en-US" dirty="0">
                <a:latin typeface="+mn-lt"/>
                <a:cs typeface="Oracle Sans" panose="020B0503020204020204" pitchFamily="34" charset="0"/>
              </a:rPr>
              <a:t>You can connect to any target Oracle database schema by using standard Oracle database authentication.</a:t>
            </a:r>
          </a:p>
        </p:txBody>
      </p:sp>
      <p:grpSp>
        <p:nvGrpSpPr>
          <p:cNvPr id="11" name="Group 10">
            <a:extLst>
              <a:ext uri="{FF2B5EF4-FFF2-40B4-BE49-F238E27FC236}">
                <a16:creationId xmlns:a16="http://schemas.microsoft.com/office/drawing/2014/main" xmlns="" id="{EF71C310-848A-4C12-8E02-E0A6624E48D3}"/>
              </a:ext>
            </a:extLst>
          </p:cNvPr>
          <p:cNvGrpSpPr/>
          <p:nvPr/>
        </p:nvGrpSpPr>
        <p:grpSpPr>
          <a:xfrm>
            <a:off x="13320464" y="5647556"/>
            <a:ext cx="3200400" cy="3647766"/>
            <a:chOff x="7429500" y="4914900"/>
            <a:chExt cx="3200400" cy="3647766"/>
          </a:xfrm>
        </p:grpSpPr>
        <p:sp>
          <p:nvSpPr>
            <p:cNvPr id="7" name="Rounded Rectangle 6"/>
            <p:cNvSpPr/>
            <p:nvPr/>
          </p:nvSpPr>
          <p:spPr bwMode="auto">
            <a:xfrm>
              <a:off x="7429500" y="4914900"/>
              <a:ext cx="3200400" cy="2971800"/>
            </a:xfrm>
            <a:prstGeom prst="roundRect">
              <a:avLst/>
            </a:prstGeom>
            <a:gradFill flip="none" rotWithShape="1">
              <a:gsLst>
                <a:gs pos="0">
                  <a:schemeClr val="bg1"/>
                </a:gs>
                <a:gs pos="100000">
                  <a:schemeClr val="accent6">
                    <a:lumMod val="20000"/>
                    <a:lumOff val="80000"/>
                  </a:schemeClr>
                </a:gs>
              </a:gsLst>
              <a:lin ang="5400000" scaled="1"/>
              <a:tileRect/>
            </a:gradFill>
            <a:ln w="28575" cap="flat" cmpd="sng" algn="ctr">
              <a:solidFill>
                <a:schemeClr val="bg1"/>
              </a:solidFill>
              <a:prstDash val="solid"/>
              <a:round/>
              <a:headEnd type="none" w="sm" len="sm"/>
              <a:tailEnd type="none" w="sm" len="sm"/>
            </a:ln>
            <a:effectLst>
              <a:outerShdw blurRad="50800" dist="38100" dir="5400000" sx="99000" sy="99000" algn="t" rotWithShape="0">
                <a:prstClr val="black">
                  <a:alpha val="40000"/>
                </a:prstClr>
              </a:outerShdw>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8" name="Text Box 6"/>
            <p:cNvSpPr txBox="1">
              <a:spLocks noChangeArrowheads="1"/>
            </p:cNvSpPr>
            <p:nvPr/>
          </p:nvSpPr>
          <p:spPr bwMode="auto">
            <a:xfrm>
              <a:off x="7897415" y="8101001"/>
              <a:ext cx="2493170" cy="461665"/>
            </a:xfrm>
            <a:prstGeom prst="rect">
              <a:avLst/>
            </a:prstGeom>
            <a:noFill/>
            <a:ln w="28575">
              <a:noFill/>
              <a:miter lim="800000"/>
              <a:headEnd type="none" w="sm" len="sm"/>
              <a:tailEnd type="none" w="sm" len="sm"/>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a:spcBef>
                  <a:spcPct val="50000"/>
                </a:spcBef>
              </a:pPr>
              <a:r>
                <a:rPr lang="en-US" altLang="en-US" sz="2400" dirty="0">
                  <a:latin typeface="Oracle Sans" panose="020B0503020204020204" pitchFamily="34" charset="0"/>
                  <a:cs typeface="Oracle Sans" panose="020B0503020204020204" pitchFamily="34" charset="0"/>
                </a:rPr>
                <a:t>SQL Developer</a:t>
              </a:r>
            </a:p>
          </p:txBody>
        </p:sp>
        <p:pic>
          <p:nvPicPr>
            <p:cNvPr id="9" name="Picture 8" descr="D:\Projects\SQL_Workshop_12cR2\OU Graphics\Batch 1 SQL course icons\Batch 1 SQL course icons\SQL Generic Icon.png"/>
            <p:cNvPicPr>
              <a:picLocks noChangeAspect="1" noChangeArrowheads="1"/>
            </p:cNvPicPr>
            <p:nvPr/>
          </p:nvPicPr>
          <p:blipFill>
            <a:blip r:embed="rId4" cstate="print"/>
            <a:srcRect/>
            <a:stretch>
              <a:fillRect/>
            </a:stretch>
          </p:blipFill>
          <p:spPr bwMode="auto">
            <a:xfrm>
              <a:off x="8079583" y="5205930"/>
              <a:ext cx="2128838" cy="2428875"/>
            </a:xfrm>
            <a:prstGeom prst="rect">
              <a:avLst/>
            </a:prstGeom>
            <a:noFill/>
          </p:spPr>
        </p:pic>
      </p:grpSp>
    </p:spTree>
    <p:custDataLst>
      <p:tags r:id="rId1"/>
    </p:custDataLst>
    <p:extLst>
      <p:ext uri="{BB962C8B-B14F-4D97-AF65-F5344CB8AC3E}">
        <p14:creationId xmlns:p14="http://schemas.microsoft.com/office/powerpoint/2010/main" val="236512988"/>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rot="5400000">
            <a:off x="10851819" y="2683653"/>
            <a:ext cx="8450372" cy="3865013"/>
          </a:xfrm>
          <a:prstGeom prst="rect">
            <a:avLst/>
          </a:prstGeom>
          <a:gradFill flip="none" rotWithShape="1">
            <a:gsLst>
              <a:gs pos="100000">
                <a:schemeClr val="bg2"/>
              </a:gs>
              <a:gs pos="0">
                <a:schemeClr val="bg1"/>
              </a:gs>
            </a:gsLst>
            <a:lin ang="108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eaLnBrk="1" hangingPunct="1">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64514"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Setting Preferences</a:t>
            </a:r>
          </a:p>
        </p:txBody>
      </p:sp>
      <p:sp>
        <p:nvSpPr>
          <p:cNvPr id="64515" name="Rectangle 3"/>
          <p:cNvSpPr>
            <a:spLocks noGrp="1" noChangeArrowheads="1"/>
          </p:cNvSpPr>
          <p:nvPr>
            <p:ph idx="1"/>
          </p:nvPr>
        </p:nvSpPr>
        <p:spPr>
          <a:xfrm>
            <a:off x="933451" y="2272710"/>
            <a:ext cx="16421100" cy="1093244"/>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mn-lt"/>
                <a:cs typeface="Oracle Sans" panose="020B0503020204020204" pitchFamily="34" charset="0"/>
              </a:rPr>
              <a:t>Customize the SQL Developer interface and environment.</a:t>
            </a:r>
          </a:p>
          <a:p>
            <a:pPr lvl="1"/>
            <a:r>
              <a:rPr lang="en-US" altLang="en-US" dirty="0">
                <a:latin typeface="+mn-lt"/>
                <a:cs typeface="Oracle Sans" panose="020B0503020204020204" pitchFamily="34" charset="0"/>
              </a:rPr>
              <a:t>In the Tools menu, select Preferences.</a:t>
            </a:r>
          </a:p>
        </p:txBody>
      </p:sp>
      <p:pic>
        <p:nvPicPr>
          <p:cNvPr id="12" name="Picture 11"/>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14760624" y="6555154"/>
            <a:ext cx="2073236" cy="2073236"/>
          </a:xfrm>
          <a:prstGeom prst="rect">
            <a:avLst/>
          </a:prstGeom>
        </p:spPr>
      </p:pic>
      <p:pic>
        <p:nvPicPr>
          <p:cNvPr id="4" name="Picture 3"/>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12561080" y="6948817"/>
            <a:ext cx="2720428" cy="1554530"/>
          </a:xfrm>
          <a:prstGeom prst="rect">
            <a:avLst/>
          </a:prstGeom>
        </p:spPr>
      </p:pic>
      <p:pic>
        <p:nvPicPr>
          <p:cNvPr id="2" name="Picture 1"/>
          <p:cNvPicPr>
            <a:picLocks noChangeAspect="1"/>
          </p:cNvPicPr>
          <p:nvPr/>
        </p:nvPicPr>
        <p:blipFill>
          <a:blip r:embed="rId6"/>
          <a:stretch>
            <a:fillRect/>
          </a:stretch>
        </p:blipFill>
        <p:spPr>
          <a:xfrm>
            <a:off x="1278488" y="3752706"/>
            <a:ext cx="8058849" cy="5864099"/>
          </a:xfrm>
          <a:prstGeom prst="rect">
            <a:avLst/>
          </a:prstGeom>
        </p:spPr>
      </p:pic>
    </p:spTree>
    <p:custDataLst>
      <p:tags r:id="rId1"/>
    </p:custDataLst>
    <p:extLst>
      <p:ext uri="{BB962C8B-B14F-4D97-AF65-F5344CB8AC3E}">
        <p14:creationId xmlns:p14="http://schemas.microsoft.com/office/powerpoint/2010/main" val="3669144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Data Modeler in SQL Developer</a:t>
            </a:r>
          </a:p>
        </p:txBody>
      </p:sp>
      <p:sp>
        <p:nvSpPr>
          <p:cNvPr id="69635" name="Content Placeholder 2"/>
          <p:cNvSpPr>
            <a:spLocks noGrp="1"/>
          </p:cNvSpPr>
          <p:nvPr>
            <p:ph idx="1"/>
          </p:nvPr>
        </p:nvSpPr>
        <p:spPr>
          <a:xfrm>
            <a:off x="933451" y="2272710"/>
            <a:ext cx="16421100" cy="567139"/>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n-lt"/>
                <a:cs typeface="Oracle Sans" panose="020B0503020204020204" pitchFamily="34" charset="0"/>
              </a:rPr>
              <a:t>SQL Developer includes an integrated version of SQL Developer Data Modeler.</a:t>
            </a:r>
          </a:p>
        </p:txBody>
      </p:sp>
      <p:grpSp>
        <p:nvGrpSpPr>
          <p:cNvPr id="7" name="Group 6">
            <a:extLst>
              <a:ext uri="{FF2B5EF4-FFF2-40B4-BE49-F238E27FC236}">
                <a16:creationId xmlns:a16="http://schemas.microsoft.com/office/drawing/2014/main" xmlns="" id="{5F592447-76F3-4BAD-B709-08E726CFCA56}"/>
              </a:ext>
            </a:extLst>
          </p:cNvPr>
          <p:cNvGrpSpPr/>
          <p:nvPr/>
        </p:nvGrpSpPr>
        <p:grpSpPr>
          <a:xfrm>
            <a:off x="1439144" y="3321858"/>
            <a:ext cx="15111328" cy="5554134"/>
            <a:chOff x="70992" y="3045729"/>
            <a:chExt cx="15111328" cy="5554134"/>
          </a:xfrm>
        </p:grpSpPr>
        <p:pic>
          <p:nvPicPr>
            <p:cNvPr id="5" name="Picture 4"/>
            <p:cNvPicPr>
              <a:picLocks noChangeAspect="1"/>
            </p:cNvPicPr>
            <p:nvPr/>
          </p:nvPicPr>
          <p:blipFill>
            <a:blip r:embed="rId4"/>
            <a:stretch>
              <a:fillRect/>
            </a:stretch>
          </p:blipFill>
          <p:spPr>
            <a:xfrm>
              <a:off x="7084745" y="6054747"/>
              <a:ext cx="3781315" cy="2545116"/>
            </a:xfrm>
            <a:prstGeom prst="rect">
              <a:avLst/>
            </a:prstGeom>
          </p:spPr>
        </p:pic>
        <p:pic>
          <p:nvPicPr>
            <p:cNvPr id="4" name="Picture 3"/>
            <p:cNvPicPr>
              <a:picLocks noChangeAspect="1"/>
            </p:cNvPicPr>
            <p:nvPr/>
          </p:nvPicPr>
          <p:blipFill>
            <a:blip r:embed="rId5"/>
            <a:stretch>
              <a:fillRect/>
            </a:stretch>
          </p:blipFill>
          <p:spPr>
            <a:xfrm>
              <a:off x="7084746" y="3045729"/>
              <a:ext cx="3781315" cy="2803138"/>
            </a:xfrm>
            <a:prstGeom prst="rect">
              <a:avLst/>
            </a:prstGeom>
          </p:spPr>
        </p:pic>
        <p:pic>
          <p:nvPicPr>
            <p:cNvPr id="3" name="Picture 2"/>
            <p:cNvPicPr>
              <a:picLocks noChangeAspect="1"/>
            </p:cNvPicPr>
            <p:nvPr/>
          </p:nvPicPr>
          <p:blipFill>
            <a:blip r:embed="rId6"/>
            <a:stretch>
              <a:fillRect/>
            </a:stretch>
          </p:blipFill>
          <p:spPr>
            <a:xfrm>
              <a:off x="3309644" y="3045729"/>
              <a:ext cx="3240157" cy="4185203"/>
            </a:xfrm>
            <a:prstGeom prst="rect">
              <a:avLst/>
            </a:prstGeom>
          </p:spPr>
        </p:pic>
        <p:sp>
          <p:nvSpPr>
            <p:cNvPr id="69640" name="AutoShape 5"/>
            <p:cNvSpPr>
              <a:spLocks noChangeArrowheads="1"/>
            </p:cNvSpPr>
            <p:nvPr/>
          </p:nvSpPr>
          <p:spPr bwMode="auto">
            <a:xfrm>
              <a:off x="70992" y="4927476"/>
              <a:ext cx="2772603" cy="1741863"/>
            </a:xfrm>
            <a:prstGeom prst="wedgeRectCallout">
              <a:avLst>
                <a:gd name="adj1" fmla="val 72728"/>
                <a:gd name="adj2" fmla="val -42634"/>
              </a:avLst>
            </a:prstGeom>
            <a:gradFill>
              <a:gsLst>
                <a:gs pos="0">
                  <a:schemeClr val="accent3">
                    <a:lumMod val="20000"/>
                    <a:lumOff val="80000"/>
                  </a:schemeClr>
                </a:gs>
                <a:gs pos="50000">
                  <a:srgbClr val="FFF1E5"/>
                </a:gs>
                <a:gs pos="100000">
                  <a:srgbClr val="FFF7EF"/>
                </a:gs>
              </a:gsLst>
              <a:lin ang="8100000" scaled="1"/>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sz="2200" dirty="0">
                  <a:solidFill>
                    <a:srgbClr val="000000"/>
                  </a:solidFill>
                  <a:latin typeface="+mn-lt"/>
                  <a:cs typeface="Oracle Sans" panose="020B0503020204020204" pitchFamily="34" charset="0"/>
                  <a:sym typeface="Arial" charset="0"/>
                </a:rPr>
                <a:t>The File &gt; Data Modeler menu options allow you to open, save, and print design models.</a:t>
              </a:r>
            </a:p>
          </p:txBody>
        </p:sp>
        <p:sp>
          <p:nvSpPr>
            <p:cNvPr id="69641" name="AutoShape 5"/>
            <p:cNvSpPr>
              <a:spLocks noChangeArrowheads="1"/>
            </p:cNvSpPr>
            <p:nvPr/>
          </p:nvSpPr>
          <p:spPr bwMode="auto">
            <a:xfrm>
              <a:off x="11401006" y="3415308"/>
              <a:ext cx="3781314" cy="1381822"/>
            </a:xfrm>
            <a:prstGeom prst="wedgeRectCallout">
              <a:avLst>
                <a:gd name="adj1" fmla="val -72505"/>
                <a:gd name="adj2" fmla="val -33954"/>
              </a:avLst>
            </a:prstGeom>
            <a:gradFill>
              <a:gsLst>
                <a:gs pos="0">
                  <a:schemeClr val="accent3">
                    <a:lumMod val="20000"/>
                    <a:lumOff val="80000"/>
                  </a:schemeClr>
                </a:gs>
                <a:gs pos="50000">
                  <a:srgbClr val="FFF1E5"/>
                </a:gs>
                <a:gs pos="100000">
                  <a:srgbClr val="FFF7EF"/>
                </a:gs>
              </a:gsLst>
              <a:lin ang="8100000" scaled="1"/>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sz="2200" dirty="0">
                  <a:solidFill>
                    <a:srgbClr val="000000"/>
                  </a:solidFill>
                  <a:latin typeface="+mn-lt"/>
                  <a:cs typeface="Oracle Sans" panose="020B0503020204020204" pitchFamily="34" charset="0"/>
                  <a:sym typeface="Arial" charset="0"/>
                </a:rPr>
                <a:t>The Tools &gt; Data Modeler menu options provide the administration and wizard options.</a:t>
              </a:r>
            </a:p>
          </p:txBody>
        </p:sp>
        <p:sp>
          <p:nvSpPr>
            <p:cNvPr id="69642" name="AutoShape 5"/>
            <p:cNvSpPr>
              <a:spLocks noChangeArrowheads="1"/>
            </p:cNvSpPr>
            <p:nvPr/>
          </p:nvSpPr>
          <p:spPr bwMode="auto">
            <a:xfrm>
              <a:off x="11401006" y="7015708"/>
              <a:ext cx="3781314" cy="1381822"/>
            </a:xfrm>
            <a:prstGeom prst="wedgeRectCallout">
              <a:avLst>
                <a:gd name="adj1" fmla="val -75087"/>
                <a:gd name="adj2" fmla="val -56570"/>
              </a:avLst>
            </a:prstGeom>
            <a:gradFill>
              <a:gsLst>
                <a:gs pos="0">
                  <a:schemeClr val="accent3">
                    <a:lumMod val="20000"/>
                    <a:lumOff val="80000"/>
                  </a:schemeClr>
                </a:gs>
                <a:gs pos="50000">
                  <a:srgbClr val="FFF1E5"/>
                </a:gs>
                <a:gs pos="100000">
                  <a:srgbClr val="FFF7EF"/>
                </a:gs>
              </a:gsLst>
              <a:lin ang="8100000" scaled="1"/>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sz="2200" dirty="0">
                  <a:solidFill>
                    <a:srgbClr val="000000"/>
                  </a:solidFill>
                  <a:latin typeface="+mn-lt"/>
                  <a:cs typeface="Oracle Sans" panose="020B0503020204020204" pitchFamily="34" charset="0"/>
                  <a:sym typeface="Arial" charset="0"/>
                </a:rPr>
                <a:t>The View &gt; Data Modeler menu options provide navigation and view options.</a:t>
              </a:r>
            </a:p>
          </p:txBody>
        </p:sp>
      </p:grpSp>
    </p:spTree>
    <p:custDataLst>
      <p:tags r:id="rId1"/>
    </p:custDataLst>
    <p:extLst>
      <p:ext uri="{BB962C8B-B14F-4D97-AF65-F5344CB8AC3E}">
        <p14:creationId xmlns:p14="http://schemas.microsoft.com/office/powerpoint/2010/main" val="3193129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Summary</a:t>
            </a:r>
          </a:p>
        </p:txBody>
      </p:sp>
      <p:sp>
        <p:nvSpPr>
          <p:cNvPr id="71683" name="Rectangle 3"/>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n-lt"/>
                <a:cs typeface="Oracle Sans" panose="020B0503020204020204" pitchFamily="34" charset="0"/>
              </a:rPr>
              <a:t>In this appendix, you should have learned how to use SQL Developer to do:</a:t>
            </a:r>
          </a:p>
          <a:p>
            <a:pPr lvl="1"/>
            <a:r>
              <a:rPr lang="en-US" altLang="en-US" dirty="0">
                <a:latin typeface="+mn-lt"/>
                <a:cs typeface="Oracle Sans" panose="020B0503020204020204" pitchFamily="34" charset="0"/>
              </a:rPr>
              <a:t>Browse, create, and edit database objects</a:t>
            </a:r>
          </a:p>
          <a:p>
            <a:pPr lvl="1"/>
            <a:r>
              <a:rPr lang="en-US" altLang="en-US" dirty="0">
                <a:latin typeface="+mn-lt"/>
                <a:cs typeface="Oracle Sans" panose="020B0503020204020204" pitchFamily="34" charset="0"/>
              </a:rPr>
              <a:t>Execute SQL statements and scripts in SQL Worksheet</a:t>
            </a:r>
          </a:p>
          <a:p>
            <a:pPr lvl="1"/>
            <a:r>
              <a:rPr lang="en-US" altLang="en-US" dirty="0">
                <a:latin typeface="+mn-lt"/>
                <a:cs typeface="Oracle Sans" panose="020B0503020204020204" pitchFamily="34" charset="0"/>
              </a:rPr>
              <a:t>Create and save custom reports</a:t>
            </a:r>
          </a:p>
          <a:p>
            <a:pPr lvl="1"/>
            <a:r>
              <a:rPr lang="en-US" altLang="en-US" dirty="0">
                <a:latin typeface="+mn-lt"/>
                <a:cs typeface="Oracle Sans" panose="020B0503020204020204" pitchFamily="34" charset="0"/>
              </a:rPr>
              <a:t>Browse the Data Modeling options in SQL Developer</a:t>
            </a:r>
          </a:p>
        </p:txBody>
      </p:sp>
    </p:spTree>
    <p:custDataLst>
      <p:tags r:id="rId1"/>
    </p:custDataLst>
    <p:extLst>
      <p:ext uri="{BB962C8B-B14F-4D97-AF65-F5344CB8AC3E}">
        <p14:creationId xmlns:p14="http://schemas.microsoft.com/office/powerpoint/2010/main" val="642206759"/>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rot="10800000" flipV="1">
            <a:off x="12498639" y="381001"/>
            <a:ext cx="4420350" cy="8993534"/>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12290"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Specifications of SQL Developer</a:t>
            </a:r>
          </a:p>
        </p:txBody>
      </p:sp>
      <p:sp>
        <p:nvSpPr>
          <p:cNvPr id="12291" name="Rectangle 3"/>
          <p:cNvSpPr>
            <a:spLocks noGrp="1" noChangeArrowheads="1"/>
          </p:cNvSpPr>
          <p:nvPr>
            <p:ph idx="1"/>
          </p:nvPr>
        </p:nvSpPr>
        <p:spPr>
          <a:xfrm>
            <a:off x="933451" y="2272710"/>
            <a:ext cx="9794725" cy="4885051"/>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mn-lt"/>
                <a:cs typeface="Oracle Sans" panose="020B0503020204020204" pitchFamily="34" charset="0"/>
              </a:rPr>
              <a:t>Is shipped along with Oracle Database </a:t>
            </a:r>
            <a:r>
              <a:rPr lang="en-US" altLang="en-US" dirty="0" smtClean="0">
                <a:latin typeface="+mn-lt"/>
                <a:cs typeface="Oracle Sans" panose="020B0503020204020204" pitchFamily="34" charset="0"/>
              </a:rPr>
              <a:t>19c </a:t>
            </a:r>
            <a:r>
              <a:rPr lang="en-US" altLang="en-US" dirty="0">
                <a:latin typeface="+mn-lt"/>
                <a:cs typeface="Oracle Sans" panose="020B0503020204020204" pitchFamily="34" charset="0"/>
              </a:rPr>
              <a:t>Release 2</a:t>
            </a:r>
          </a:p>
          <a:p>
            <a:pPr lvl="1"/>
            <a:r>
              <a:rPr lang="en-US" altLang="en-US" dirty="0">
                <a:latin typeface="+mn-lt"/>
                <a:cs typeface="Oracle Sans" panose="020B0503020204020204" pitchFamily="34" charset="0"/>
              </a:rPr>
              <a:t>Is developed in Java</a:t>
            </a:r>
          </a:p>
          <a:p>
            <a:pPr lvl="1"/>
            <a:r>
              <a:rPr lang="en-US" altLang="en-US" dirty="0">
                <a:latin typeface="+mn-lt"/>
                <a:cs typeface="Oracle Sans" panose="020B0503020204020204" pitchFamily="34" charset="0"/>
              </a:rPr>
              <a:t>Supports Windows, Linux, and Mac OS X platforms</a:t>
            </a:r>
          </a:p>
          <a:p>
            <a:pPr lvl="1"/>
            <a:r>
              <a:rPr lang="en-US" altLang="en-US" dirty="0">
                <a:latin typeface="+mn-lt"/>
                <a:cs typeface="Oracle Sans" panose="020B0503020204020204" pitchFamily="34" charset="0"/>
              </a:rPr>
              <a:t>Enables default connectivity using the JDBC Thin driver</a:t>
            </a:r>
          </a:p>
          <a:p>
            <a:pPr lvl="1"/>
            <a:r>
              <a:rPr lang="en-US" altLang="en-US" dirty="0">
                <a:latin typeface="+mn-lt"/>
                <a:cs typeface="Oracle Sans" panose="020B0503020204020204" pitchFamily="34" charset="0"/>
              </a:rPr>
              <a:t>Connects to Oracle Database version 9.2.0.1 and later</a:t>
            </a:r>
          </a:p>
        </p:txBody>
      </p:sp>
      <p:pic>
        <p:nvPicPr>
          <p:cNvPr id="2" name="Picture 1"/>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3250118" y="1537278"/>
            <a:ext cx="4322214" cy="4322214"/>
          </a:xfrm>
          <a:prstGeom prst="rect">
            <a:avLst/>
          </a:prstGeom>
        </p:spPr>
      </p:pic>
      <p:grpSp>
        <p:nvGrpSpPr>
          <p:cNvPr id="3" name="Group 2"/>
          <p:cNvGrpSpPr/>
          <p:nvPr/>
        </p:nvGrpSpPr>
        <p:grpSpPr>
          <a:xfrm>
            <a:off x="12819197" y="5600700"/>
            <a:ext cx="3779235" cy="3773835"/>
            <a:chOff x="9015661" y="3926469"/>
            <a:chExt cx="2133600" cy="2130552"/>
          </a:xfrm>
        </p:grpSpPr>
        <p:sp>
          <p:nvSpPr>
            <p:cNvPr id="8" name="Oval 7"/>
            <p:cNvSpPr/>
            <p:nvPr/>
          </p:nvSpPr>
          <p:spPr bwMode="auto">
            <a:xfrm>
              <a:off x="9015661" y="3926469"/>
              <a:ext cx="2133600" cy="2130552"/>
            </a:xfrm>
            <a:prstGeom prst="ellipse">
              <a:avLst/>
            </a:prstGeom>
            <a:gradFill flip="none" rotWithShape="1">
              <a:gsLst>
                <a:gs pos="0">
                  <a:schemeClr val="bg1"/>
                </a:gs>
                <a:gs pos="100000">
                  <a:schemeClr val="accent6">
                    <a:lumMod val="20000"/>
                    <a:lumOff val="80000"/>
                  </a:schemeClr>
                </a:gs>
              </a:gsLst>
              <a:lin ang="5400000" scaled="1"/>
              <a:tileRect/>
            </a:gradFill>
            <a:ln w="28575" cap="flat" cmpd="sng" algn="ctr">
              <a:solidFill>
                <a:schemeClr val="bg1"/>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pic>
          <p:nvPicPr>
            <p:cNvPr id="5" name="Picture 4" descr="D:\Projects\SQL_Workshop_12cR2\OU Graphics\Batch 1 SQL course icons\Batch 1 SQL course icons\SQL Generic Icon.png"/>
            <p:cNvPicPr>
              <a:picLocks noChangeAspect="1" noChangeArrowheads="1"/>
            </p:cNvPicPr>
            <p:nvPr/>
          </p:nvPicPr>
          <p:blipFill>
            <a:blip r:embed="rId5" cstate="print"/>
            <a:srcRect/>
            <a:stretch>
              <a:fillRect/>
            </a:stretch>
          </p:blipFill>
          <p:spPr bwMode="auto">
            <a:xfrm>
              <a:off x="9372849" y="4182120"/>
              <a:ext cx="1419225" cy="1619250"/>
            </a:xfrm>
            <a:prstGeom prst="rect">
              <a:avLst/>
            </a:prstGeom>
            <a:noFill/>
          </p:spPr>
        </p:pic>
      </p:grpSp>
    </p:spTree>
    <p:custDataLst>
      <p:tags r:id="rId1"/>
    </p:custDataLst>
    <p:extLst>
      <p:ext uri="{BB962C8B-B14F-4D97-AF65-F5344CB8AC3E}">
        <p14:creationId xmlns:p14="http://schemas.microsoft.com/office/powerpoint/2010/main" val="102123318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SQL Developer 17.4.1 Interface</a:t>
            </a:r>
          </a:p>
        </p:txBody>
      </p:sp>
      <p:grpSp>
        <p:nvGrpSpPr>
          <p:cNvPr id="29" name="Group 28">
            <a:extLst>
              <a:ext uri="{FF2B5EF4-FFF2-40B4-BE49-F238E27FC236}">
                <a16:creationId xmlns:a16="http://schemas.microsoft.com/office/drawing/2014/main" xmlns="" id="{90E6840B-202C-4C73-98CB-0283AF6D42BD}"/>
              </a:ext>
            </a:extLst>
          </p:cNvPr>
          <p:cNvGrpSpPr/>
          <p:nvPr/>
        </p:nvGrpSpPr>
        <p:grpSpPr>
          <a:xfrm>
            <a:off x="3239344" y="2194204"/>
            <a:ext cx="11183911" cy="7341784"/>
            <a:chOff x="3239344" y="2566452"/>
            <a:chExt cx="11183911" cy="7341784"/>
          </a:xfrm>
        </p:grpSpPr>
        <p:pic>
          <p:nvPicPr>
            <p:cNvPr id="2" name="Picture 1"/>
            <p:cNvPicPr>
              <a:picLocks noChangeAspect="1"/>
            </p:cNvPicPr>
            <p:nvPr/>
          </p:nvPicPr>
          <p:blipFill>
            <a:blip r:embed="rId4"/>
            <a:stretch>
              <a:fillRect/>
            </a:stretch>
          </p:blipFill>
          <p:spPr>
            <a:xfrm>
              <a:off x="3854165" y="2566452"/>
              <a:ext cx="10569090" cy="6120681"/>
            </a:xfrm>
            <a:prstGeom prst="rect">
              <a:avLst/>
            </a:prstGeom>
          </p:spPr>
        </p:pic>
        <p:sp>
          <p:nvSpPr>
            <p:cNvPr id="12" name="Rectangle 4"/>
            <p:cNvSpPr>
              <a:spLocks noChangeArrowheads="1"/>
            </p:cNvSpPr>
            <p:nvPr/>
          </p:nvSpPr>
          <p:spPr bwMode="gray">
            <a:xfrm>
              <a:off x="3870960" y="3395980"/>
              <a:ext cx="828040" cy="172719"/>
            </a:xfrm>
            <a:prstGeom prst="rect">
              <a:avLst/>
            </a:prstGeom>
            <a:noFill/>
            <a:ln w="28575">
              <a:solidFill>
                <a:srgbClr val="FF0000"/>
              </a:solidFill>
              <a:miter lim="800000"/>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16" name="Text Box 7"/>
            <p:cNvSpPr txBox="1">
              <a:spLocks noChangeArrowheads="1"/>
            </p:cNvSpPr>
            <p:nvPr/>
          </p:nvSpPr>
          <p:spPr bwMode="auto">
            <a:xfrm>
              <a:off x="4208916" y="9138795"/>
              <a:ext cx="9975644" cy="769441"/>
            </a:xfrm>
            <a:prstGeom prst="rect">
              <a:avLst/>
            </a:prstGeom>
            <a:noFill/>
            <a:ln w="28575">
              <a:noFill/>
              <a:miter lim="800000"/>
              <a:headEnd type="none" w="sm" len="sm"/>
              <a:tailEnd type="none" w="sm" len="sm"/>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r>
                <a:rPr lang="en-US" altLang="en-US" sz="2200" dirty="0">
                  <a:solidFill>
                    <a:srgbClr val="000000"/>
                  </a:solidFill>
                  <a:latin typeface="+mn-lt"/>
                  <a:cs typeface="Oracle Sans" panose="020B0503020204020204" pitchFamily="34" charset="0"/>
                </a:rPr>
                <a:t>You must define a connection to start using SQL Developer for running SQL queries on a database schema. </a:t>
              </a:r>
            </a:p>
          </p:txBody>
        </p:sp>
        <p:sp>
          <p:nvSpPr>
            <p:cNvPr id="19" name="Rectangle 4">
              <a:extLst>
                <a:ext uri="{FF2B5EF4-FFF2-40B4-BE49-F238E27FC236}">
                  <a16:creationId xmlns:a16="http://schemas.microsoft.com/office/drawing/2014/main" xmlns="" id="{F0894672-F113-4B0E-8942-C9CED3AD899A}"/>
                </a:ext>
              </a:extLst>
            </p:cNvPr>
            <p:cNvSpPr>
              <a:spLocks noChangeArrowheads="1"/>
            </p:cNvSpPr>
            <p:nvPr/>
          </p:nvSpPr>
          <p:spPr bwMode="gray">
            <a:xfrm>
              <a:off x="3870960" y="3776980"/>
              <a:ext cx="828040" cy="172719"/>
            </a:xfrm>
            <a:prstGeom prst="rect">
              <a:avLst/>
            </a:prstGeom>
            <a:noFill/>
            <a:ln w="28575">
              <a:solidFill>
                <a:srgbClr val="FF0000"/>
              </a:solidFill>
              <a:miter lim="800000"/>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20" name="Rectangle 4">
              <a:extLst>
                <a:ext uri="{FF2B5EF4-FFF2-40B4-BE49-F238E27FC236}">
                  <a16:creationId xmlns:a16="http://schemas.microsoft.com/office/drawing/2014/main" xmlns="" id="{7173F069-F17B-47B5-A23F-40CF71FE97C4}"/>
                </a:ext>
              </a:extLst>
            </p:cNvPr>
            <p:cNvSpPr>
              <a:spLocks noChangeArrowheads="1"/>
            </p:cNvSpPr>
            <p:nvPr/>
          </p:nvSpPr>
          <p:spPr bwMode="gray">
            <a:xfrm>
              <a:off x="3870961" y="5949314"/>
              <a:ext cx="521970" cy="164465"/>
            </a:xfrm>
            <a:prstGeom prst="rect">
              <a:avLst/>
            </a:prstGeom>
            <a:noFill/>
            <a:ln w="28575">
              <a:solidFill>
                <a:srgbClr val="FF0000"/>
              </a:solidFill>
              <a:miter lim="800000"/>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28" name="Freeform: Shape 27">
              <a:extLst>
                <a:ext uri="{FF2B5EF4-FFF2-40B4-BE49-F238E27FC236}">
                  <a16:creationId xmlns:a16="http://schemas.microsoft.com/office/drawing/2014/main" xmlns="" id="{1C30D89D-4878-4CBF-84EC-18D51775E0B7}"/>
                </a:ext>
              </a:extLst>
            </p:cNvPr>
            <p:cNvSpPr/>
            <p:nvPr/>
          </p:nvSpPr>
          <p:spPr bwMode="auto">
            <a:xfrm>
              <a:off x="3239344" y="3863339"/>
              <a:ext cx="686831" cy="5570964"/>
            </a:xfrm>
            <a:custGeom>
              <a:avLst/>
              <a:gdLst>
                <a:gd name="connsiteX0" fmla="*/ 609600 w 685800"/>
                <a:gd name="connsiteY0" fmla="*/ 0 h 5562600"/>
                <a:gd name="connsiteX1" fmla="*/ 0 w 685800"/>
                <a:gd name="connsiteY1" fmla="*/ 0 h 5562600"/>
                <a:gd name="connsiteX2" fmla="*/ 0 w 685800"/>
                <a:gd name="connsiteY2" fmla="*/ 5562600 h 5562600"/>
                <a:gd name="connsiteX3" fmla="*/ 685800 w 685800"/>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685800" h="5562600">
                  <a:moveTo>
                    <a:pt x="609600" y="0"/>
                  </a:moveTo>
                  <a:lnTo>
                    <a:pt x="0" y="0"/>
                  </a:lnTo>
                  <a:lnTo>
                    <a:pt x="0" y="5562600"/>
                  </a:lnTo>
                  <a:lnTo>
                    <a:pt x="685800" y="5562600"/>
                  </a:lnTo>
                </a:path>
              </a:pathLst>
            </a:custGeom>
            <a:noFill/>
            <a:ln w="28575" cap="flat" cmpd="sng" algn="ctr">
              <a:solidFill>
                <a:srgbClr val="C74634"/>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grpSp>
    </p:spTree>
    <p:custDataLst>
      <p:tags r:id="rId1"/>
    </p:custDataLst>
    <p:extLst>
      <p:ext uri="{BB962C8B-B14F-4D97-AF65-F5344CB8AC3E}">
        <p14:creationId xmlns:p14="http://schemas.microsoft.com/office/powerpoint/2010/main" val="194616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Tree>
    <p:custDataLst>
      <p:tags r:id="rId1"/>
    </p:custDataLst>
    <p:extLst>
      <p:ext uri="{BB962C8B-B14F-4D97-AF65-F5344CB8AC3E}">
        <p14:creationId xmlns:p14="http://schemas.microsoft.com/office/powerpoint/2010/main" val="532058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Creating a Database Connection</a:t>
            </a:r>
          </a:p>
        </p:txBody>
      </p:sp>
      <p:sp>
        <p:nvSpPr>
          <p:cNvPr id="17411" name="Rectangle 3"/>
          <p:cNvSpPr>
            <a:spLocks noGrp="1" noChangeArrowheads="1"/>
          </p:cNvSpPr>
          <p:nvPr>
            <p:ph idx="1"/>
          </p:nvPr>
        </p:nvSpPr>
        <p:spPr>
          <a:xfrm>
            <a:off x="933451" y="2272710"/>
            <a:ext cx="16421100" cy="4817340"/>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mn-lt"/>
                <a:cs typeface="Oracle Sans" panose="020B0503020204020204" pitchFamily="34" charset="0"/>
              </a:rPr>
              <a:t>You must have at least one database connection to use SQL Developer.</a:t>
            </a:r>
          </a:p>
          <a:p>
            <a:pPr lvl="1"/>
            <a:r>
              <a:rPr lang="en-US" altLang="en-US" dirty="0">
                <a:latin typeface="+mn-lt"/>
                <a:cs typeface="Oracle Sans" panose="020B0503020204020204" pitchFamily="34" charset="0"/>
              </a:rPr>
              <a:t>You can create and test connections for:</a:t>
            </a:r>
          </a:p>
          <a:p>
            <a:pPr lvl="2"/>
            <a:r>
              <a:rPr lang="en-US" altLang="en-US" dirty="0">
                <a:latin typeface="+mn-lt"/>
                <a:cs typeface="Oracle Sans" panose="020B0503020204020204" pitchFamily="34" charset="0"/>
              </a:rPr>
              <a:t>Multiple databases</a:t>
            </a:r>
          </a:p>
          <a:p>
            <a:pPr lvl="2"/>
            <a:r>
              <a:rPr lang="en-US" altLang="en-US" dirty="0">
                <a:latin typeface="+mn-lt"/>
                <a:cs typeface="Oracle Sans" panose="020B0503020204020204" pitchFamily="34" charset="0"/>
              </a:rPr>
              <a:t>Multiple schemas</a:t>
            </a:r>
          </a:p>
          <a:p>
            <a:pPr lvl="1"/>
            <a:r>
              <a:rPr lang="en-US" altLang="en-US" dirty="0">
                <a:latin typeface="+mn-lt"/>
                <a:cs typeface="Oracle Sans" panose="020B0503020204020204" pitchFamily="34" charset="0"/>
              </a:rPr>
              <a:t>SQL Developer automatically imports any connections defined in the </a:t>
            </a:r>
            <a:r>
              <a:rPr lang="en-US" altLang="en-US" dirty="0" err="1">
                <a:latin typeface="Courier New" panose="02070309020205020404" pitchFamily="49" charset="0"/>
                <a:cs typeface="Courier New" panose="02070309020205020404" pitchFamily="49" charset="0"/>
              </a:rPr>
              <a:t>tnsnames.ora</a:t>
            </a:r>
            <a:r>
              <a:rPr lang="en-US" altLang="en-US" dirty="0">
                <a:latin typeface="Courier New" panose="02070309020205020404" pitchFamily="49" charset="0"/>
                <a:cs typeface="Courier New" panose="02070309020205020404" pitchFamily="49" charset="0"/>
              </a:rPr>
              <a:t> </a:t>
            </a:r>
            <a:r>
              <a:rPr lang="en-US" altLang="en-US" dirty="0">
                <a:latin typeface="+mn-lt"/>
                <a:cs typeface="Oracle Sans" panose="020B0503020204020204" pitchFamily="34" charset="0"/>
              </a:rPr>
              <a:t>file on your system.</a:t>
            </a:r>
          </a:p>
          <a:p>
            <a:pPr lvl="1"/>
            <a:r>
              <a:rPr lang="en-US" altLang="en-US" dirty="0">
                <a:latin typeface="+mn-lt"/>
                <a:cs typeface="Oracle Sans" panose="020B0503020204020204" pitchFamily="34" charset="0"/>
              </a:rPr>
              <a:t>You can export connections to an Extensible Markup Language (XML) file.</a:t>
            </a:r>
          </a:p>
          <a:p>
            <a:pPr lvl="1"/>
            <a:r>
              <a:rPr lang="en-US" altLang="en-US" dirty="0">
                <a:latin typeface="+mn-lt"/>
                <a:cs typeface="Oracle Sans" panose="020B0503020204020204" pitchFamily="34" charset="0"/>
              </a:rPr>
              <a:t>Each additional database connection created is listed in the Connections Navigator hierarchy.</a:t>
            </a:r>
          </a:p>
        </p:txBody>
      </p:sp>
      <p:grpSp>
        <p:nvGrpSpPr>
          <p:cNvPr id="6" name="Group 5">
            <a:extLst>
              <a:ext uri="{FF2B5EF4-FFF2-40B4-BE49-F238E27FC236}">
                <a16:creationId xmlns:a16="http://schemas.microsoft.com/office/drawing/2014/main" xmlns="" id="{FBB6A233-77B4-40BA-9112-EE67B99B12F0}"/>
              </a:ext>
            </a:extLst>
          </p:cNvPr>
          <p:cNvGrpSpPr/>
          <p:nvPr/>
        </p:nvGrpSpPr>
        <p:grpSpPr>
          <a:xfrm>
            <a:off x="12720637" y="6754312"/>
            <a:ext cx="5567363" cy="2606040"/>
            <a:chOff x="12458700" y="6788151"/>
            <a:chExt cx="5567363" cy="2606040"/>
          </a:xfrm>
        </p:grpSpPr>
        <p:sp>
          <p:nvSpPr>
            <p:cNvPr id="7" name="Rectangle 6"/>
            <p:cNvSpPr/>
            <p:nvPr/>
          </p:nvSpPr>
          <p:spPr bwMode="auto">
            <a:xfrm rot="16200000" flipV="1">
              <a:off x="14368463" y="5307490"/>
              <a:ext cx="1747838" cy="5567363"/>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8" name="Oval 7"/>
            <p:cNvSpPr>
              <a:spLocks noChangeAspect="1"/>
            </p:cNvSpPr>
            <p:nvPr/>
          </p:nvSpPr>
          <p:spPr bwMode="auto">
            <a:xfrm>
              <a:off x="14565936" y="6788151"/>
              <a:ext cx="2608689" cy="2606040"/>
            </a:xfrm>
            <a:prstGeom prst="ellipse">
              <a:avLst/>
            </a:prstGeom>
            <a:solidFill>
              <a:schemeClr val="bg1"/>
            </a:solidFill>
            <a:ln w="50800" cap="flat" cmpd="sng" algn="ctr">
              <a:solidFill>
                <a:schemeClr val="bg1"/>
              </a:solidFill>
              <a:prstDash val="solid"/>
              <a:round/>
              <a:headEnd type="none" w="sm" len="sm"/>
              <a:tailEnd type="none" w="sm" len="sm"/>
            </a:ln>
            <a:effectLst>
              <a:innerShdw blurRad="241300">
                <a:schemeClr val="accent5"/>
              </a:innerShdw>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09576" y="7107815"/>
              <a:ext cx="1887545" cy="1966713"/>
            </a:xfrm>
            <a:prstGeom prst="rect">
              <a:avLst/>
            </a:prstGeom>
          </p:spPr>
        </p:pic>
      </p:grpSp>
      <p:grpSp>
        <p:nvGrpSpPr>
          <p:cNvPr id="9" name="Group 8"/>
          <p:cNvGrpSpPr>
            <a:grpSpLocks noChangeAspect="1"/>
          </p:cNvGrpSpPr>
          <p:nvPr/>
        </p:nvGrpSpPr>
        <p:grpSpPr>
          <a:xfrm>
            <a:off x="16365903" y="8511908"/>
            <a:ext cx="822960" cy="822960"/>
            <a:chOff x="8335971" y="4966354"/>
            <a:chExt cx="594359" cy="594359"/>
          </a:xfrm>
        </p:grpSpPr>
        <p:sp>
          <p:nvSpPr>
            <p:cNvPr id="11" name="Oval 10"/>
            <p:cNvSpPr>
              <a:spLocks noChangeAspect="1"/>
            </p:cNvSpPr>
            <p:nvPr/>
          </p:nvSpPr>
          <p:spPr bwMode="auto">
            <a:xfrm>
              <a:off x="8335971" y="4966354"/>
              <a:ext cx="594359" cy="594359"/>
            </a:xfrm>
            <a:prstGeom prst="ellipse">
              <a:avLst/>
            </a:prstGeom>
            <a:gradFill>
              <a:gsLst>
                <a:gs pos="0">
                  <a:srgbClr val="5ACF4B"/>
                </a:gs>
                <a:gs pos="88000">
                  <a:srgbClr val="42A94F"/>
                </a:gs>
              </a:gsLst>
              <a:lin ang="5400000" scaled="1"/>
            </a:gradFill>
            <a:ln w="38100" cap="flat" cmpd="sng" algn="ctr">
              <a:solidFill>
                <a:schemeClr val="bg1">
                  <a:lumMod val="95000"/>
                </a:schemeClr>
              </a:solidFill>
              <a:prstDash val="solid"/>
              <a:round/>
              <a:headEnd type="none" w="sm" len="sm"/>
              <a:tailEnd type="none" w="sm" len="sm"/>
            </a:ln>
            <a:effectLst>
              <a:outerShdw blurRad="63500" sx="102000" sy="102000" algn="ctr" rotWithShape="0">
                <a:prstClr val="black">
                  <a:alpha val="40000"/>
                </a:prstClr>
              </a:outerShdw>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4" name="Cross 3"/>
            <p:cNvSpPr/>
            <p:nvPr/>
          </p:nvSpPr>
          <p:spPr bwMode="auto">
            <a:xfrm>
              <a:off x="8450983" y="5081362"/>
              <a:ext cx="364357" cy="364357"/>
            </a:xfrm>
            <a:prstGeom prst="plus">
              <a:avLst>
                <a:gd name="adj" fmla="val 38340"/>
              </a:avLst>
            </a:prstGeom>
            <a:gradFill flip="none" rotWithShape="1">
              <a:gsLst>
                <a:gs pos="0">
                  <a:srgbClr val="DADADA"/>
                </a:gs>
                <a:gs pos="88000">
                  <a:schemeClr val="bg1"/>
                </a:gs>
              </a:gsLst>
              <a:lin ang="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grpSp>
    </p:spTree>
    <p:custDataLst>
      <p:tags r:id="rId1"/>
    </p:custDataLst>
    <p:extLst>
      <p:ext uri="{BB962C8B-B14F-4D97-AF65-F5344CB8AC3E}">
        <p14:creationId xmlns:p14="http://schemas.microsoft.com/office/powerpoint/2010/main" val="232228299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Creating a Database Connection</a:t>
            </a:r>
          </a:p>
        </p:txBody>
      </p:sp>
      <p:grpSp>
        <p:nvGrpSpPr>
          <p:cNvPr id="6" name="Group 5">
            <a:extLst>
              <a:ext uri="{FF2B5EF4-FFF2-40B4-BE49-F238E27FC236}">
                <a16:creationId xmlns:a16="http://schemas.microsoft.com/office/drawing/2014/main" xmlns="" id="{08EB2D63-F246-4D7F-8BA6-EE76BAA2605D}"/>
              </a:ext>
            </a:extLst>
          </p:cNvPr>
          <p:cNvGrpSpPr/>
          <p:nvPr/>
        </p:nvGrpSpPr>
        <p:grpSpPr>
          <a:xfrm>
            <a:off x="2982667" y="2119164"/>
            <a:ext cx="12322666" cy="7124067"/>
            <a:chOff x="3167336" y="1687116"/>
            <a:chExt cx="12322666" cy="7124067"/>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675" y="3941581"/>
              <a:ext cx="8973327" cy="4869602"/>
            </a:xfrm>
            <a:prstGeom prst="rect">
              <a:avLst/>
            </a:prstGeom>
          </p:spPr>
        </p:pic>
        <p:sp>
          <p:nvSpPr>
            <p:cNvPr id="21" name="Rectangle 5"/>
            <p:cNvSpPr>
              <a:spLocks noChangeArrowheads="1"/>
            </p:cNvSpPr>
            <p:nvPr/>
          </p:nvSpPr>
          <p:spPr bwMode="gray">
            <a:xfrm>
              <a:off x="8778240" y="4526280"/>
              <a:ext cx="2346960" cy="701040"/>
            </a:xfrm>
            <a:prstGeom prst="rect">
              <a:avLst/>
            </a:prstGeom>
            <a:noFill/>
            <a:ln w="28575">
              <a:solidFill>
                <a:srgbClr val="FF0000"/>
              </a:solidFill>
              <a:miter lim="800000"/>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grpSp>
          <p:nvGrpSpPr>
            <p:cNvPr id="5" name="Group 4">
              <a:extLst>
                <a:ext uri="{FF2B5EF4-FFF2-40B4-BE49-F238E27FC236}">
                  <a16:creationId xmlns:a16="http://schemas.microsoft.com/office/drawing/2014/main" xmlns="" id="{005C8F56-3A48-44E8-93AD-BC14117663D8}"/>
                </a:ext>
              </a:extLst>
            </p:cNvPr>
            <p:cNvGrpSpPr/>
            <p:nvPr/>
          </p:nvGrpSpPr>
          <p:grpSpPr>
            <a:xfrm>
              <a:off x="6516675" y="1687116"/>
              <a:ext cx="4034790" cy="2045970"/>
              <a:chOff x="6516675" y="1755582"/>
              <a:chExt cx="4034790" cy="2045970"/>
            </a:xfrm>
          </p:grpSpPr>
          <p:pic>
            <p:nvPicPr>
              <p:cNvPr id="20" name="Picture 19"/>
              <p:cNvPicPr>
                <a:picLocks noChangeAspect="1"/>
              </p:cNvPicPr>
              <p:nvPr/>
            </p:nvPicPr>
            <p:blipFill>
              <a:blip r:embed="rId5" cstate="print"/>
              <a:srcRect/>
              <a:stretch>
                <a:fillRect/>
              </a:stretch>
            </p:blipFill>
            <p:spPr bwMode="auto">
              <a:xfrm>
                <a:off x="6516675" y="1755582"/>
                <a:ext cx="4034790" cy="2045970"/>
              </a:xfrm>
              <a:prstGeom prst="rect">
                <a:avLst/>
              </a:prstGeom>
              <a:noFill/>
              <a:ln w="9525">
                <a:solidFill>
                  <a:schemeClr val="tx1">
                    <a:lumMod val="85000"/>
                    <a:lumOff val="15000"/>
                  </a:schemeClr>
                </a:solidFill>
                <a:miter lim="800000"/>
                <a:headEnd/>
                <a:tailEnd/>
              </a:ln>
            </p:spPr>
          </p:pic>
          <p:sp>
            <p:nvSpPr>
              <p:cNvPr id="23" name="Oval 33"/>
              <p:cNvSpPr>
                <a:spLocks noChangeAspect="1" noChangeArrowheads="1"/>
              </p:cNvSpPr>
              <p:nvPr/>
            </p:nvSpPr>
            <p:spPr bwMode="auto">
              <a:xfrm>
                <a:off x="9951720" y="2067662"/>
                <a:ext cx="517565" cy="517566"/>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sz="2400" b="1" dirty="0">
                    <a:solidFill>
                      <a:schemeClr val="bg1"/>
                    </a:solidFill>
                    <a:latin typeface="+mn-lt"/>
                    <a:cs typeface="Oracle Sans" panose="020B0503020204020204" pitchFamily="34" charset="0"/>
                  </a:rPr>
                  <a:t>1</a:t>
                </a:r>
              </a:p>
            </p:txBody>
          </p:sp>
        </p:grpSp>
        <p:sp>
          <p:nvSpPr>
            <p:cNvPr id="24" name="Oval 33"/>
            <p:cNvSpPr>
              <a:spLocks noChangeAspect="1" noChangeArrowheads="1"/>
            </p:cNvSpPr>
            <p:nvPr/>
          </p:nvSpPr>
          <p:spPr bwMode="auto">
            <a:xfrm>
              <a:off x="14861881" y="4363530"/>
              <a:ext cx="517565" cy="517566"/>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sz="2400" b="1" dirty="0">
                  <a:solidFill>
                    <a:schemeClr val="bg1"/>
                  </a:solidFill>
                  <a:latin typeface="+mn-lt"/>
                  <a:cs typeface="Oracle Sans" panose="020B0503020204020204" pitchFamily="34" charset="0"/>
                </a:rPr>
                <a:t>2</a:t>
              </a:r>
            </a:p>
          </p:txBody>
        </p:sp>
        <p:grpSp>
          <p:nvGrpSpPr>
            <p:cNvPr id="4" name="Group 3">
              <a:extLst>
                <a:ext uri="{FF2B5EF4-FFF2-40B4-BE49-F238E27FC236}">
                  <a16:creationId xmlns:a16="http://schemas.microsoft.com/office/drawing/2014/main" xmlns="" id="{3DC070A6-98E5-4220-BA36-22622FBF6FE8}"/>
                </a:ext>
              </a:extLst>
            </p:cNvPr>
            <p:cNvGrpSpPr/>
            <p:nvPr/>
          </p:nvGrpSpPr>
          <p:grpSpPr>
            <a:xfrm>
              <a:off x="3167336" y="3096183"/>
              <a:ext cx="3121820" cy="5715000"/>
              <a:chOff x="3209515" y="2816420"/>
              <a:chExt cx="3121820" cy="5715000"/>
            </a:xfrm>
          </p:grpSpPr>
          <p:pic>
            <p:nvPicPr>
              <p:cNvPr id="18" name="Picture 18"/>
              <p:cNvPicPr>
                <a:picLocks noChangeAspect="1" noChangeArrowheads="1"/>
              </p:cNvPicPr>
              <p:nvPr/>
            </p:nvPicPr>
            <p:blipFill>
              <a:blip r:embed="rId6" cstate="print"/>
              <a:srcRect/>
              <a:stretch>
                <a:fillRect/>
              </a:stretch>
            </p:blipFill>
            <p:spPr bwMode="auto">
              <a:xfrm>
                <a:off x="3209515" y="2816420"/>
                <a:ext cx="3121820" cy="5715000"/>
              </a:xfrm>
              <a:prstGeom prst="rect">
                <a:avLst/>
              </a:prstGeom>
              <a:noFill/>
              <a:ln w="9525">
                <a:noFill/>
                <a:miter lim="800000"/>
                <a:headEnd/>
                <a:tailEnd/>
              </a:ln>
            </p:spPr>
          </p:pic>
          <p:sp>
            <p:nvSpPr>
              <p:cNvPr id="25" name="Oval 33"/>
              <p:cNvSpPr>
                <a:spLocks noChangeAspect="1" noChangeArrowheads="1"/>
              </p:cNvSpPr>
              <p:nvPr/>
            </p:nvSpPr>
            <p:spPr bwMode="auto">
              <a:xfrm>
                <a:off x="5441763" y="3148813"/>
                <a:ext cx="517565" cy="517566"/>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sz="2400" b="1" dirty="0">
                    <a:solidFill>
                      <a:schemeClr val="bg1"/>
                    </a:solidFill>
                    <a:latin typeface="+mn-lt"/>
                    <a:cs typeface="Oracle Sans" panose="020B0503020204020204" pitchFamily="34" charset="0"/>
                  </a:rPr>
                  <a:t>3</a:t>
                </a:r>
              </a:p>
            </p:txBody>
          </p:sp>
        </p:grpSp>
        <p:sp>
          <p:nvSpPr>
            <p:cNvPr id="14" name="Rectangle 5"/>
            <p:cNvSpPr>
              <a:spLocks noChangeArrowheads="1"/>
            </p:cNvSpPr>
            <p:nvPr/>
          </p:nvSpPr>
          <p:spPr bwMode="gray">
            <a:xfrm>
              <a:off x="6679605" y="8138160"/>
              <a:ext cx="1207095" cy="205740"/>
            </a:xfrm>
            <a:prstGeom prst="rect">
              <a:avLst/>
            </a:prstGeom>
            <a:noFill/>
            <a:ln w="28575">
              <a:solidFill>
                <a:srgbClr val="FF0000"/>
              </a:solidFill>
              <a:miter lim="800000"/>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15" name="Rectangle 5">
              <a:extLst>
                <a:ext uri="{FF2B5EF4-FFF2-40B4-BE49-F238E27FC236}">
                  <a16:creationId xmlns:a16="http://schemas.microsoft.com/office/drawing/2014/main" xmlns="" id="{0EF1AB42-BC3F-48A9-BD90-FC4482A559F1}"/>
                </a:ext>
              </a:extLst>
            </p:cNvPr>
            <p:cNvSpPr>
              <a:spLocks noChangeArrowheads="1"/>
            </p:cNvSpPr>
            <p:nvPr/>
          </p:nvSpPr>
          <p:spPr bwMode="gray">
            <a:xfrm>
              <a:off x="8778240" y="6441440"/>
              <a:ext cx="2346960" cy="936760"/>
            </a:xfrm>
            <a:prstGeom prst="rect">
              <a:avLst/>
            </a:prstGeom>
            <a:noFill/>
            <a:ln w="28575">
              <a:solidFill>
                <a:srgbClr val="FF0000"/>
              </a:solidFill>
              <a:miter lim="800000"/>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grpSp>
    </p:spTree>
    <p:custDataLst>
      <p:tags r:id="rId1"/>
    </p:custDataLst>
    <p:extLst>
      <p:ext uri="{BB962C8B-B14F-4D97-AF65-F5344CB8AC3E}">
        <p14:creationId xmlns:p14="http://schemas.microsoft.com/office/powerpoint/2010/main" val="2940849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95034118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8e5b71d97abbf78e6157b6cb7b590e0393b44c6"/>
  <p:tag name="ARTICULATE_SLIDE_COUNT" val="3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U Redwood PowerPoint Template">
  <a:themeElements>
    <a:clrScheme name="Redwood Theme">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FACD62"/>
      </a:folHlink>
    </a:clrScheme>
    <a:fontScheme name="Redwood Fonts">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U Redwood PowerPoint Template.potx" id="{E268B603-5D0A-4A64-89C3-10B088DC216C}" vid="{A85A9E7E-81CB-495B-98B2-24FED83F9CA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OU Redwood PowerPoint Template</Template>
  <TotalTime>108</TotalTime>
  <Words>4431</Words>
  <Application>Microsoft Office PowerPoint</Application>
  <PresentationFormat>Custom</PresentationFormat>
  <Paragraphs>375</Paragraphs>
  <Slides>32</Slides>
  <Notes>32</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SimSun</vt:lpstr>
      <vt:lpstr>Arial</vt:lpstr>
      <vt:lpstr>Calibri</vt:lpstr>
      <vt:lpstr>Courier New</vt:lpstr>
      <vt:lpstr>Georgia</vt:lpstr>
      <vt:lpstr>Oracle Sans</vt:lpstr>
      <vt:lpstr>Times New Roman</vt:lpstr>
      <vt:lpstr>OU Redwood PowerPoint Template</vt:lpstr>
      <vt:lpstr>Using SQL Developer</vt:lpstr>
      <vt:lpstr>Objectives</vt:lpstr>
      <vt:lpstr>What Is Oracle SQL Developer?</vt:lpstr>
      <vt:lpstr>Specifications of SQL Developer</vt:lpstr>
      <vt:lpstr>SQL Developer 17.4.1 Interface</vt:lpstr>
      <vt:lpstr>PowerPoint Presentation</vt:lpstr>
      <vt:lpstr>Creating a Database Connection</vt:lpstr>
      <vt:lpstr>Creating a Database Connection</vt:lpstr>
      <vt:lpstr>PowerPoint Presentation</vt:lpstr>
      <vt:lpstr>Browsing Database Objects</vt:lpstr>
      <vt:lpstr>Displaying the Table Structure</vt:lpstr>
      <vt:lpstr>Browsing Files</vt:lpstr>
      <vt:lpstr>Creating a Schema Object</vt:lpstr>
      <vt:lpstr>Creating a New Table: Example </vt:lpstr>
      <vt:lpstr>Using the SQL Worksheet</vt:lpstr>
      <vt:lpstr>Using the SQL Worksheet</vt:lpstr>
      <vt:lpstr>Using the SQL Worksheet</vt:lpstr>
      <vt:lpstr>Executing SQL Statements</vt:lpstr>
      <vt:lpstr>Saving SQL Scripts</vt:lpstr>
      <vt:lpstr>Executing Saved Script Files: Method 1</vt:lpstr>
      <vt:lpstr>Executing Saved Script Files: Method 2</vt:lpstr>
      <vt:lpstr>Formatting the SQL Code</vt:lpstr>
      <vt:lpstr>Using Snippets</vt:lpstr>
      <vt:lpstr>Using Snippets: Example</vt:lpstr>
      <vt:lpstr>Using the Recycle Bin</vt:lpstr>
      <vt:lpstr>Debugging Procedures and Functions</vt:lpstr>
      <vt:lpstr>Database Reporting</vt:lpstr>
      <vt:lpstr>Creating a User-Defined Report</vt:lpstr>
      <vt:lpstr>External Tools</vt:lpstr>
      <vt:lpstr>Setting Preferences</vt:lpstr>
      <vt:lpstr>Data Modeler in SQL Developer</vt:lpstr>
      <vt:lpstr>Summary</vt:lpstr>
    </vt:vector>
  </TitlesOfParts>
  <Company>Oracle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OU Redwood 2020</dc:subject>
  <dc:creator>Amol Bagve</dc:creator>
  <cp:keywords>OU Redwood PowerPoint Template</cp:keywords>
  <dc:description>Oracle University Production Services PowerPoint Template</dc:description>
  <cp:lastModifiedBy>Pavithran Adka</cp:lastModifiedBy>
  <cp:revision>47</cp:revision>
  <cp:lastPrinted>2002-03-28T23:57:22Z</cp:lastPrinted>
  <dcterms:created xsi:type="dcterms:W3CDTF">2020-05-20T03:30:19Z</dcterms:created>
  <dcterms:modified xsi:type="dcterms:W3CDTF">2020-06-21T09:31:06Z</dcterms:modified>
  <cp:category>Oracle University PowerPoint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ome_page">
    <vt:lpwstr>http://ap337sun.us.oracle.com/powerpoint</vt:lpwstr>
  </property>
  <property fmtid="{D5CDD505-2E9C-101B-9397-08002B2CF9AE}" pid="3" name="Version">
    <vt:lpwstr>1.00</vt:lpwstr>
  </property>
  <property fmtid="{D5CDD505-2E9C-101B-9397-08002B2CF9AE}" pid="4" name="Build_version">
    <vt:lpwstr> 111</vt:lpwstr>
  </property>
  <property fmtid="{D5CDD505-2E9C-101B-9397-08002B2CF9AE}" pid="5" name="Build_Date">
    <vt:filetime>2001-07-03T07:00:00Z</vt:filetime>
  </property>
  <property fmtid="{D5CDD505-2E9C-101B-9397-08002B2CF9AE}" pid="6" name="Build_Time">
    <vt:lpwstr>10:11:09 AM</vt:lpwstr>
  </property>
  <property fmtid="{D5CDD505-2E9C-101B-9397-08002B2CF9AE}" pid="7" name="Install_dir">
    <vt:lpwstr/>
  </property>
  <property fmtid="{D5CDD505-2E9C-101B-9397-08002B2CF9AE}" pid="8" name="ArticulateGUID">
    <vt:lpwstr>54608960-AEB5-4F2A-B622-CD7CD84DD473</vt:lpwstr>
  </property>
  <property fmtid="{D5CDD505-2E9C-101B-9397-08002B2CF9AE}" pid="9" name="ArticulatePath">
    <vt:lpwstr>OU7_July2016</vt:lpwstr>
  </property>
</Properties>
</file>